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2" r:id="rId2"/>
    <p:sldId id="256" r:id="rId3"/>
    <p:sldId id="257" r:id="rId4"/>
    <p:sldId id="258" r:id="rId5"/>
    <p:sldId id="260" r:id="rId6"/>
    <p:sldId id="261" r:id="rId7"/>
    <p:sldId id="263" r:id="rId8"/>
    <p:sldId id="265" r:id="rId9"/>
    <p:sldId id="259" r:id="rId10"/>
    <p:sldId id="262" r:id="rId11"/>
    <p:sldId id="267" r:id="rId12"/>
    <p:sldId id="269" r:id="rId13"/>
    <p:sldId id="264" r:id="rId14"/>
    <p:sldId id="28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909"/>
    <a:srgbClr val="97BF0D"/>
    <a:srgbClr val="D0F0FE"/>
    <a:srgbClr val="F3F9DD"/>
    <a:srgbClr val="FDD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73433" autoAdjust="0"/>
  </p:normalViewPr>
  <p:slideViewPr>
    <p:cSldViewPr snapToGrid="0">
      <p:cViewPr varScale="1">
        <p:scale>
          <a:sx n="35" d="100"/>
          <a:sy n="35" d="100"/>
        </p:scale>
        <p:origin x="2208" y="43"/>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6FC17-83B3-496E-BBEB-2BB5B7382A1B}"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fr-FR"/>
        </a:p>
      </dgm:t>
    </dgm:pt>
    <dgm:pt modelId="{DFC0AC7C-8AB8-49D6-AA6D-ED56E8E20154}">
      <dgm:prSet phldrT="[Texte]"/>
      <dgm:spPr/>
      <dgm:t>
        <a:bodyPr/>
        <a:lstStyle/>
        <a:p>
          <a:r>
            <a:rPr lang="fr-FR" b="0" dirty="0"/>
            <a:t>Etape 1 :</a:t>
          </a:r>
        </a:p>
      </dgm:t>
    </dgm:pt>
    <dgm:pt modelId="{78441E9B-7701-4739-BAC8-A6B71B432793}" type="parTrans" cxnId="{E09417CC-9700-4E60-A3C9-00875CBC1DC4}">
      <dgm:prSet/>
      <dgm:spPr/>
      <dgm:t>
        <a:bodyPr/>
        <a:lstStyle/>
        <a:p>
          <a:endParaRPr lang="fr-FR"/>
        </a:p>
      </dgm:t>
    </dgm:pt>
    <dgm:pt modelId="{4D7C5E78-164F-4C74-90BB-55BF75E20388}" type="sibTrans" cxnId="{E09417CC-9700-4E60-A3C9-00875CBC1DC4}">
      <dgm:prSet/>
      <dgm:spPr/>
      <dgm:t>
        <a:bodyPr/>
        <a:lstStyle/>
        <a:p>
          <a:endParaRPr lang="fr-FR"/>
        </a:p>
      </dgm:t>
    </dgm:pt>
    <dgm:pt modelId="{C22D2C69-B748-4A03-B390-56C8357C2E29}">
      <dgm:prSet phldrT="[Texte]"/>
      <dgm:spPr/>
      <dgm:t>
        <a:bodyPr/>
        <a:lstStyle/>
        <a:p>
          <a:r>
            <a:rPr lang="fr-FR" b="0" dirty="0"/>
            <a:t>Appropriation collective du cadre d’évaluation </a:t>
          </a:r>
        </a:p>
      </dgm:t>
    </dgm:pt>
    <dgm:pt modelId="{25C8DDE3-0AA6-4035-84DF-FA6E4AB710EC}" type="parTrans" cxnId="{50A2D048-A915-4F43-A206-6AA0926BC6DC}">
      <dgm:prSet/>
      <dgm:spPr/>
      <dgm:t>
        <a:bodyPr/>
        <a:lstStyle/>
        <a:p>
          <a:endParaRPr lang="fr-FR"/>
        </a:p>
      </dgm:t>
    </dgm:pt>
    <dgm:pt modelId="{74DD639B-28E1-427A-AC30-054424AB86CB}" type="sibTrans" cxnId="{50A2D048-A915-4F43-A206-6AA0926BC6DC}">
      <dgm:prSet/>
      <dgm:spPr/>
      <dgm:t>
        <a:bodyPr/>
        <a:lstStyle/>
        <a:p>
          <a:endParaRPr lang="fr-FR"/>
        </a:p>
      </dgm:t>
    </dgm:pt>
    <dgm:pt modelId="{A1887B1D-B268-4F8D-A6F3-725427B3A41B}">
      <dgm:prSet phldrT="[Texte]"/>
      <dgm:spPr/>
      <dgm:t>
        <a:bodyPr/>
        <a:lstStyle/>
        <a:p>
          <a:r>
            <a:rPr lang="fr-FR" dirty="0"/>
            <a:t>Etape 2 :</a:t>
          </a:r>
        </a:p>
      </dgm:t>
    </dgm:pt>
    <dgm:pt modelId="{DC0B81D4-979F-413A-B08D-641F5FEDDD21}" type="parTrans" cxnId="{89BE32E9-21F5-4D1B-9AED-B90A527C51C3}">
      <dgm:prSet/>
      <dgm:spPr/>
      <dgm:t>
        <a:bodyPr/>
        <a:lstStyle/>
        <a:p>
          <a:endParaRPr lang="fr-FR"/>
        </a:p>
      </dgm:t>
    </dgm:pt>
    <dgm:pt modelId="{03C210E5-74F3-4446-A5CE-91517521CB6E}" type="sibTrans" cxnId="{89BE32E9-21F5-4D1B-9AED-B90A527C51C3}">
      <dgm:prSet/>
      <dgm:spPr/>
      <dgm:t>
        <a:bodyPr/>
        <a:lstStyle/>
        <a:p>
          <a:endParaRPr lang="fr-FR"/>
        </a:p>
      </dgm:t>
    </dgm:pt>
    <dgm:pt modelId="{4BC45444-F615-4005-AD8B-85DD5539D3B5}">
      <dgm:prSet phldrT="[Texte]"/>
      <dgm:spPr/>
      <dgm:t>
        <a:bodyPr/>
        <a:lstStyle/>
        <a:p>
          <a:r>
            <a:rPr lang="fr-FR" dirty="0"/>
            <a:t>Collecte, agrégation des données et renseignement des indicateurs</a:t>
          </a:r>
        </a:p>
      </dgm:t>
    </dgm:pt>
    <dgm:pt modelId="{C98D97E4-2DE7-462E-A0C5-69AFCE15D39A}" type="parTrans" cxnId="{A218FBFF-C78F-4976-8EEC-B4AB7C405271}">
      <dgm:prSet/>
      <dgm:spPr/>
      <dgm:t>
        <a:bodyPr/>
        <a:lstStyle/>
        <a:p>
          <a:endParaRPr lang="fr-FR"/>
        </a:p>
      </dgm:t>
    </dgm:pt>
    <dgm:pt modelId="{12A1EDFC-6616-4FCD-9F7E-DF0F70A7A145}" type="sibTrans" cxnId="{A218FBFF-C78F-4976-8EEC-B4AB7C405271}">
      <dgm:prSet/>
      <dgm:spPr/>
      <dgm:t>
        <a:bodyPr/>
        <a:lstStyle/>
        <a:p>
          <a:endParaRPr lang="fr-FR"/>
        </a:p>
      </dgm:t>
    </dgm:pt>
    <dgm:pt modelId="{EEF7778D-CEF2-4ED0-8C95-422C46218FAA}">
      <dgm:prSet phldrT="[Texte]"/>
      <dgm:spPr/>
      <dgm:t>
        <a:bodyPr/>
        <a:lstStyle/>
        <a:p>
          <a:r>
            <a:rPr lang="fr-FR" dirty="0"/>
            <a:t>Etape 3 :</a:t>
          </a:r>
        </a:p>
      </dgm:t>
    </dgm:pt>
    <dgm:pt modelId="{C964DCE9-1847-433C-AF87-543A0478771B}" type="parTrans" cxnId="{D71C19FF-3FCD-41BC-A209-4578AAF3A7D5}">
      <dgm:prSet/>
      <dgm:spPr/>
      <dgm:t>
        <a:bodyPr/>
        <a:lstStyle/>
        <a:p>
          <a:endParaRPr lang="fr-FR"/>
        </a:p>
      </dgm:t>
    </dgm:pt>
    <dgm:pt modelId="{A534A531-878F-4C11-9FDA-BA0653A23009}" type="sibTrans" cxnId="{D71C19FF-3FCD-41BC-A209-4578AAF3A7D5}">
      <dgm:prSet/>
      <dgm:spPr/>
      <dgm:t>
        <a:bodyPr/>
        <a:lstStyle/>
        <a:p>
          <a:endParaRPr lang="fr-FR"/>
        </a:p>
      </dgm:t>
    </dgm:pt>
    <dgm:pt modelId="{4941959E-7528-4381-B5BC-3106B64A2E06}">
      <dgm:prSet phldrT="[Texte]"/>
      <dgm:spPr/>
      <dgm:t>
        <a:bodyPr/>
        <a:lstStyle/>
        <a:p>
          <a:r>
            <a:rPr lang="fr-FR" dirty="0"/>
            <a:t>Analyse collective, définition de pistes de progrès et suivi</a:t>
          </a:r>
        </a:p>
      </dgm:t>
    </dgm:pt>
    <dgm:pt modelId="{92B69232-5271-478D-9BA8-227A0342E141}" type="parTrans" cxnId="{58764539-DCD6-480B-ACC4-82B4152FF3B8}">
      <dgm:prSet/>
      <dgm:spPr/>
      <dgm:t>
        <a:bodyPr/>
        <a:lstStyle/>
        <a:p>
          <a:endParaRPr lang="fr-FR"/>
        </a:p>
      </dgm:t>
    </dgm:pt>
    <dgm:pt modelId="{61CE4564-50C0-4436-A866-298183DEFE3B}" type="sibTrans" cxnId="{58764539-DCD6-480B-ACC4-82B4152FF3B8}">
      <dgm:prSet/>
      <dgm:spPr/>
      <dgm:t>
        <a:bodyPr/>
        <a:lstStyle/>
        <a:p>
          <a:endParaRPr lang="fr-FR"/>
        </a:p>
      </dgm:t>
    </dgm:pt>
    <dgm:pt modelId="{52207CB5-EF98-4B31-8FB4-202D3426866A}" type="pres">
      <dgm:prSet presAssocID="{6C86FC17-83B3-496E-BBEB-2BB5B7382A1B}" presName="Name0" presStyleCnt="0">
        <dgm:presLayoutVars>
          <dgm:chMax val="7"/>
          <dgm:chPref val="7"/>
          <dgm:dir/>
          <dgm:animOne val="branch"/>
          <dgm:animLvl val="lvl"/>
        </dgm:presLayoutVars>
      </dgm:prSet>
      <dgm:spPr/>
    </dgm:pt>
    <dgm:pt modelId="{90CCEF41-3DF9-4EBB-8546-888EA624D5A9}" type="pres">
      <dgm:prSet presAssocID="{DFC0AC7C-8AB8-49D6-AA6D-ED56E8E20154}" presName="composite" presStyleCnt="0"/>
      <dgm:spPr/>
    </dgm:pt>
    <dgm:pt modelId="{37B4A36A-A08E-4877-81DD-D9D272E94C2E}" type="pres">
      <dgm:prSet presAssocID="{DFC0AC7C-8AB8-49D6-AA6D-ED56E8E20154}" presName="BackAccent" presStyleLbl="bgShp" presStyleIdx="0" presStyleCnt="3"/>
      <dgm:spPr/>
    </dgm:pt>
    <dgm:pt modelId="{AC897213-4AA4-4537-B7A8-3752343CFD41}" type="pres">
      <dgm:prSet presAssocID="{DFC0AC7C-8AB8-49D6-AA6D-ED56E8E20154}" presName="Accent" presStyleLbl="alignNode1" presStyleIdx="0" presStyleCnt="3"/>
      <dgm:spPr>
        <a:solidFill>
          <a:srgbClr val="EB6909"/>
        </a:solidFill>
        <a:ln>
          <a:solidFill>
            <a:srgbClr val="EB6909"/>
          </a:solidFill>
        </a:ln>
      </dgm:spPr>
    </dgm:pt>
    <dgm:pt modelId="{2470E6BB-3740-4640-B78C-352051504FD6}" type="pres">
      <dgm:prSet presAssocID="{DFC0AC7C-8AB8-49D6-AA6D-ED56E8E20154}" presName="Child" presStyleLbl="revTx" presStyleIdx="0" presStyleCnt="6">
        <dgm:presLayoutVars>
          <dgm:chMax val="0"/>
          <dgm:chPref val="0"/>
          <dgm:bulletEnabled val="1"/>
        </dgm:presLayoutVars>
      </dgm:prSet>
      <dgm:spPr/>
    </dgm:pt>
    <dgm:pt modelId="{04E3739B-BC28-42E0-93CC-F6A4040AD6DF}" type="pres">
      <dgm:prSet presAssocID="{DFC0AC7C-8AB8-49D6-AA6D-ED56E8E20154}" presName="Parent" presStyleLbl="revTx" presStyleIdx="1" presStyleCnt="6">
        <dgm:presLayoutVars>
          <dgm:chMax val="1"/>
          <dgm:chPref val="1"/>
          <dgm:bulletEnabled val="1"/>
        </dgm:presLayoutVars>
      </dgm:prSet>
      <dgm:spPr/>
    </dgm:pt>
    <dgm:pt modelId="{31DD2A9D-0287-4541-A404-E9EF5C8C35E5}" type="pres">
      <dgm:prSet presAssocID="{4D7C5E78-164F-4C74-90BB-55BF75E20388}" presName="sibTrans" presStyleCnt="0"/>
      <dgm:spPr/>
    </dgm:pt>
    <dgm:pt modelId="{3EF38C37-4A2A-4B40-A2A1-52A5C87460A9}" type="pres">
      <dgm:prSet presAssocID="{A1887B1D-B268-4F8D-A6F3-725427B3A41B}" presName="composite" presStyleCnt="0"/>
      <dgm:spPr/>
    </dgm:pt>
    <dgm:pt modelId="{08982924-D6CA-41EE-B6EA-B1F9D60B2302}" type="pres">
      <dgm:prSet presAssocID="{A1887B1D-B268-4F8D-A6F3-725427B3A41B}" presName="BackAccent" presStyleLbl="bgShp" presStyleIdx="1" presStyleCnt="3"/>
      <dgm:spPr/>
    </dgm:pt>
    <dgm:pt modelId="{4A5EB8F8-D5F3-4278-B286-7D83F1A51724}" type="pres">
      <dgm:prSet presAssocID="{A1887B1D-B268-4F8D-A6F3-725427B3A41B}" presName="Accent" presStyleLbl="alignNode1" presStyleIdx="1" presStyleCnt="3"/>
      <dgm:spPr>
        <a:solidFill>
          <a:srgbClr val="97BF0D"/>
        </a:solidFill>
        <a:ln>
          <a:solidFill>
            <a:srgbClr val="97BF0D"/>
          </a:solidFill>
        </a:ln>
      </dgm:spPr>
    </dgm:pt>
    <dgm:pt modelId="{FEDBC70E-0F02-4E89-BD1E-6125521C9DA1}" type="pres">
      <dgm:prSet presAssocID="{A1887B1D-B268-4F8D-A6F3-725427B3A41B}" presName="Child" presStyleLbl="revTx" presStyleIdx="2" presStyleCnt="6">
        <dgm:presLayoutVars>
          <dgm:chMax val="0"/>
          <dgm:chPref val="0"/>
          <dgm:bulletEnabled val="1"/>
        </dgm:presLayoutVars>
      </dgm:prSet>
      <dgm:spPr/>
    </dgm:pt>
    <dgm:pt modelId="{E83CE7C5-D187-48DA-AF23-EA32CCBFC331}" type="pres">
      <dgm:prSet presAssocID="{A1887B1D-B268-4F8D-A6F3-725427B3A41B}" presName="Parent" presStyleLbl="revTx" presStyleIdx="3" presStyleCnt="6">
        <dgm:presLayoutVars>
          <dgm:chMax val="1"/>
          <dgm:chPref val="1"/>
          <dgm:bulletEnabled val="1"/>
        </dgm:presLayoutVars>
      </dgm:prSet>
      <dgm:spPr/>
    </dgm:pt>
    <dgm:pt modelId="{CEB548FE-9F22-47EA-BE4D-A7BC7C809C31}" type="pres">
      <dgm:prSet presAssocID="{03C210E5-74F3-4446-A5CE-91517521CB6E}" presName="sibTrans" presStyleCnt="0"/>
      <dgm:spPr/>
    </dgm:pt>
    <dgm:pt modelId="{623DA730-25FA-4304-B789-E06FAC2EA69A}" type="pres">
      <dgm:prSet presAssocID="{EEF7778D-CEF2-4ED0-8C95-422C46218FAA}" presName="composite" presStyleCnt="0"/>
      <dgm:spPr/>
    </dgm:pt>
    <dgm:pt modelId="{A3E8EDD8-F95B-4FDC-B73E-56D72DF892BC}" type="pres">
      <dgm:prSet presAssocID="{EEF7778D-CEF2-4ED0-8C95-422C46218FAA}" presName="BackAccent" presStyleLbl="bgShp" presStyleIdx="2" presStyleCnt="3"/>
      <dgm:spPr/>
    </dgm:pt>
    <dgm:pt modelId="{32D29573-B89A-44A6-A3B8-5BC3AE4A6286}" type="pres">
      <dgm:prSet presAssocID="{EEF7778D-CEF2-4ED0-8C95-422C46218FAA}" presName="Accent" presStyleLbl="alignNode1" presStyleIdx="2" presStyleCnt="3"/>
      <dgm:spPr/>
    </dgm:pt>
    <dgm:pt modelId="{87084AB0-38A1-420F-A056-C14407AF2A57}" type="pres">
      <dgm:prSet presAssocID="{EEF7778D-CEF2-4ED0-8C95-422C46218FAA}" presName="Child" presStyleLbl="revTx" presStyleIdx="4" presStyleCnt="6">
        <dgm:presLayoutVars>
          <dgm:chMax val="0"/>
          <dgm:chPref val="0"/>
          <dgm:bulletEnabled val="1"/>
        </dgm:presLayoutVars>
      </dgm:prSet>
      <dgm:spPr/>
    </dgm:pt>
    <dgm:pt modelId="{896E2484-80A6-4677-8B2B-FA347DE106AA}" type="pres">
      <dgm:prSet presAssocID="{EEF7778D-CEF2-4ED0-8C95-422C46218FAA}" presName="Parent" presStyleLbl="revTx" presStyleIdx="5" presStyleCnt="6">
        <dgm:presLayoutVars>
          <dgm:chMax val="1"/>
          <dgm:chPref val="1"/>
          <dgm:bulletEnabled val="1"/>
        </dgm:presLayoutVars>
      </dgm:prSet>
      <dgm:spPr/>
    </dgm:pt>
  </dgm:ptLst>
  <dgm:cxnLst>
    <dgm:cxn modelId="{A9E4270B-9DDA-457F-9011-E6D2BD3466C0}" type="presOf" srcId="{EEF7778D-CEF2-4ED0-8C95-422C46218FAA}" destId="{896E2484-80A6-4677-8B2B-FA347DE106AA}" srcOrd="0" destOrd="0" presId="urn:microsoft.com/office/officeart/2008/layout/IncreasingCircleProcess"/>
    <dgm:cxn modelId="{58764539-DCD6-480B-ACC4-82B4152FF3B8}" srcId="{EEF7778D-CEF2-4ED0-8C95-422C46218FAA}" destId="{4941959E-7528-4381-B5BC-3106B64A2E06}" srcOrd="0" destOrd="0" parTransId="{92B69232-5271-478D-9BA8-227A0342E141}" sibTransId="{61CE4564-50C0-4436-A866-298183DEFE3B}"/>
    <dgm:cxn modelId="{A2BAC262-2DAE-4487-80D2-13F5C09BE948}" type="presOf" srcId="{A1887B1D-B268-4F8D-A6F3-725427B3A41B}" destId="{E83CE7C5-D187-48DA-AF23-EA32CCBFC331}" srcOrd="0" destOrd="0" presId="urn:microsoft.com/office/officeart/2008/layout/IncreasingCircleProcess"/>
    <dgm:cxn modelId="{50A2D048-A915-4F43-A206-6AA0926BC6DC}" srcId="{DFC0AC7C-8AB8-49D6-AA6D-ED56E8E20154}" destId="{C22D2C69-B748-4A03-B390-56C8357C2E29}" srcOrd="0" destOrd="0" parTransId="{25C8DDE3-0AA6-4035-84DF-FA6E4AB710EC}" sibTransId="{74DD639B-28E1-427A-AC30-054424AB86CB}"/>
    <dgm:cxn modelId="{A0A3E57C-361C-48AB-820A-7C7662500106}" type="presOf" srcId="{C22D2C69-B748-4A03-B390-56C8357C2E29}" destId="{2470E6BB-3740-4640-B78C-352051504FD6}" srcOrd="0" destOrd="0" presId="urn:microsoft.com/office/officeart/2008/layout/IncreasingCircleProcess"/>
    <dgm:cxn modelId="{4DDAE67E-EC05-454A-AB46-3EA964C1C017}" type="presOf" srcId="{4941959E-7528-4381-B5BC-3106B64A2E06}" destId="{87084AB0-38A1-420F-A056-C14407AF2A57}" srcOrd="0" destOrd="0" presId="urn:microsoft.com/office/officeart/2008/layout/IncreasingCircleProcess"/>
    <dgm:cxn modelId="{623F9F92-1D2D-45C0-BE51-C857F147E838}" type="presOf" srcId="{4BC45444-F615-4005-AD8B-85DD5539D3B5}" destId="{FEDBC70E-0F02-4E89-BD1E-6125521C9DA1}" srcOrd="0" destOrd="0" presId="urn:microsoft.com/office/officeart/2008/layout/IncreasingCircleProcess"/>
    <dgm:cxn modelId="{E09417CC-9700-4E60-A3C9-00875CBC1DC4}" srcId="{6C86FC17-83B3-496E-BBEB-2BB5B7382A1B}" destId="{DFC0AC7C-8AB8-49D6-AA6D-ED56E8E20154}" srcOrd="0" destOrd="0" parTransId="{78441E9B-7701-4739-BAC8-A6B71B432793}" sibTransId="{4D7C5E78-164F-4C74-90BB-55BF75E20388}"/>
    <dgm:cxn modelId="{AA5F5ECC-FCC8-42B7-B558-A1B5CFF3B004}" type="presOf" srcId="{DFC0AC7C-8AB8-49D6-AA6D-ED56E8E20154}" destId="{04E3739B-BC28-42E0-93CC-F6A4040AD6DF}" srcOrd="0" destOrd="0" presId="urn:microsoft.com/office/officeart/2008/layout/IncreasingCircleProcess"/>
    <dgm:cxn modelId="{89BE32E9-21F5-4D1B-9AED-B90A527C51C3}" srcId="{6C86FC17-83B3-496E-BBEB-2BB5B7382A1B}" destId="{A1887B1D-B268-4F8D-A6F3-725427B3A41B}" srcOrd="1" destOrd="0" parTransId="{DC0B81D4-979F-413A-B08D-641F5FEDDD21}" sibTransId="{03C210E5-74F3-4446-A5CE-91517521CB6E}"/>
    <dgm:cxn modelId="{6EB0A2F9-9F32-45CD-AFE8-92E2792A8BEE}" type="presOf" srcId="{6C86FC17-83B3-496E-BBEB-2BB5B7382A1B}" destId="{52207CB5-EF98-4B31-8FB4-202D3426866A}" srcOrd="0" destOrd="0" presId="urn:microsoft.com/office/officeart/2008/layout/IncreasingCircleProcess"/>
    <dgm:cxn modelId="{D71C19FF-3FCD-41BC-A209-4578AAF3A7D5}" srcId="{6C86FC17-83B3-496E-BBEB-2BB5B7382A1B}" destId="{EEF7778D-CEF2-4ED0-8C95-422C46218FAA}" srcOrd="2" destOrd="0" parTransId="{C964DCE9-1847-433C-AF87-543A0478771B}" sibTransId="{A534A531-878F-4C11-9FDA-BA0653A23009}"/>
    <dgm:cxn modelId="{A218FBFF-C78F-4976-8EEC-B4AB7C405271}" srcId="{A1887B1D-B268-4F8D-A6F3-725427B3A41B}" destId="{4BC45444-F615-4005-AD8B-85DD5539D3B5}" srcOrd="0" destOrd="0" parTransId="{C98D97E4-2DE7-462E-A0C5-69AFCE15D39A}" sibTransId="{12A1EDFC-6616-4FCD-9F7E-DF0F70A7A145}"/>
    <dgm:cxn modelId="{C56E3C3B-398A-4AA8-942B-216DC400F003}" type="presParOf" srcId="{52207CB5-EF98-4B31-8FB4-202D3426866A}" destId="{90CCEF41-3DF9-4EBB-8546-888EA624D5A9}" srcOrd="0" destOrd="0" presId="urn:microsoft.com/office/officeart/2008/layout/IncreasingCircleProcess"/>
    <dgm:cxn modelId="{A8001DC4-2E3D-40CA-A688-2D6F3B3C4DA4}" type="presParOf" srcId="{90CCEF41-3DF9-4EBB-8546-888EA624D5A9}" destId="{37B4A36A-A08E-4877-81DD-D9D272E94C2E}" srcOrd="0" destOrd="0" presId="urn:microsoft.com/office/officeart/2008/layout/IncreasingCircleProcess"/>
    <dgm:cxn modelId="{8B542CC5-54AE-47CD-8C73-AA6E9502250B}" type="presParOf" srcId="{90CCEF41-3DF9-4EBB-8546-888EA624D5A9}" destId="{AC897213-4AA4-4537-B7A8-3752343CFD41}" srcOrd="1" destOrd="0" presId="urn:microsoft.com/office/officeart/2008/layout/IncreasingCircleProcess"/>
    <dgm:cxn modelId="{06A8E9B9-116C-4FFB-B045-6C3BAB7CAE0B}" type="presParOf" srcId="{90CCEF41-3DF9-4EBB-8546-888EA624D5A9}" destId="{2470E6BB-3740-4640-B78C-352051504FD6}" srcOrd="2" destOrd="0" presId="urn:microsoft.com/office/officeart/2008/layout/IncreasingCircleProcess"/>
    <dgm:cxn modelId="{D8B2DC72-A265-4EF8-9C72-3815FB4CAA34}" type="presParOf" srcId="{90CCEF41-3DF9-4EBB-8546-888EA624D5A9}" destId="{04E3739B-BC28-42E0-93CC-F6A4040AD6DF}" srcOrd="3" destOrd="0" presId="urn:microsoft.com/office/officeart/2008/layout/IncreasingCircleProcess"/>
    <dgm:cxn modelId="{CE45C5D5-47BC-4C87-8D41-7BD4ADD2E8C8}" type="presParOf" srcId="{52207CB5-EF98-4B31-8FB4-202D3426866A}" destId="{31DD2A9D-0287-4541-A404-E9EF5C8C35E5}" srcOrd="1" destOrd="0" presId="urn:microsoft.com/office/officeart/2008/layout/IncreasingCircleProcess"/>
    <dgm:cxn modelId="{3D8B6077-46C0-4187-AB84-DDAE88AE4537}" type="presParOf" srcId="{52207CB5-EF98-4B31-8FB4-202D3426866A}" destId="{3EF38C37-4A2A-4B40-A2A1-52A5C87460A9}" srcOrd="2" destOrd="0" presId="urn:microsoft.com/office/officeart/2008/layout/IncreasingCircleProcess"/>
    <dgm:cxn modelId="{5C7852F1-E853-42A0-AA92-FB184E91CF10}" type="presParOf" srcId="{3EF38C37-4A2A-4B40-A2A1-52A5C87460A9}" destId="{08982924-D6CA-41EE-B6EA-B1F9D60B2302}" srcOrd="0" destOrd="0" presId="urn:microsoft.com/office/officeart/2008/layout/IncreasingCircleProcess"/>
    <dgm:cxn modelId="{1970B40D-9ADF-43E4-9674-F8880EA1F7B1}" type="presParOf" srcId="{3EF38C37-4A2A-4B40-A2A1-52A5C87460A9}" destId="{4A5EB8F8-D5F3-4278-B286-7D83F1A51724}" srcOrd="1" destOrd="0" presId="urn:microsoft.com/office/officeart/2008/layout/IncreasingCircleProcess"/>
    <dgm:cxn modelId="{A4DAA869-76AD-4862-9EBD-54DF67359D75}" type="presParOf" srcId="{3EF38C37-4A2A-4B40-A2A1-52A5C87460A9}" destId="{FEDBC70E-0F02-4E89-BD1E-6125521C9DA1}" srcOrd="2" destOrd="0" presId="urn:microsoft.com/office/officeart/2008/layout/IncreasingCircleProcess"/>
    <dgm:cxn modelId="{2272CCD7-F561-4185-B66A-AAB8E35AE200}" type="presParOf" srcId="{3EF38C37-4A2A-4B40-A2A1-52A5C87460A9}" destId="{E83CE7C5-D187-48DA-AF23-EA32CCBFC331}" srcOrd="3" destOrd="0" presId="urn:microsoft.com/office/officeart/2008/layout/IncreasingCircleProcess"/>
    <dgm:cxn modelId="{30A6293D-D2C5-4997-A1B3-0BA47BB16530}" type="presParOf" srcId="{52207CB5-EF98-4B31-8FB4-202D3426866A}" destId="{CEB548FE-9F22-47EA-BE4D-A7BC7C809C31}" srcOrd="3" destOrd="0" presId="urn:microsoft.com/office/officeart/2008/layout/IncreasingCircleProcess"/>
    <dgm:cxn modelId="{56FA42A1-3F4B-49CD-82CB-3EDB54F1CC90}" type="presParOf" srcId="{52207CB5-EF98-4B31-8FB4-202D3426866A}" destId="{623DA730-25FA-4304-B789-E06FAC2EA69A}" srcOrd="4" destOrd="0" presId="urn:microsoft.com/office/officeart/2008/layout/IncreasingCircleProcess"/>
    <dgm:cxn modelId="{9AE70846-EE33-416F-A77F-B14F3D710774}" type="presParOf" srcId="{623DA730-25FA-4304-B789-E06FAC2EA69A}" destId="{A3E8EDD8-F95B-4FDC-B73E-56D72DF892BC}" srcOrd="0" destOrd="0" presId="urn:microsoft.com/office/officeart/2008/layout/IncreasingCircleProcess"/>
    <dgm:cxn modelId="{524CAB53-9EC4-46F9-B27F-23ECF47CC82B}" type="presParOf" srcId="{623DA730-25FA-4304-B789-E06FAC2EA69A}" destId="{32D29573-B89A-44A6-A3B8-5BC3AE4A6286}" srcOrd="1" destOrd="0" presId="urn:microsoft.com/office/officeart/2008/layout/IncreasingCircleProcess"/>
    <dgm:cxn modelId="{D0562FCF-7CE7-46F0-BA60-58EF8B7C3980}" type="presParOf" srcId="{623DA730-25FA-4304-B789-E06FAC2EA69A}" destId="{87084AB0-38A1-420F-A056-C14407AF2A57}" srcOrd="2" destOrd="0" presId="urn:microsoft.com/office/officeart/2008/layout/IncreasingCircleProcess"/>
    <dgm:cxn modelId="{513EFC59-A692-48EF-89D4-EE0767615868}" type="presParOf" srcId="{623DA730-25FA-4304-B789-E06FAC2EA69A}" destId="{896E2484-80A6-4677-8B2B-FA347DE106AA}"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2_2" csCatId="accent2" phldr="1"/>
      <dgm:spPr/>
      <dgm:t>
        <a:bodyPr/>
        <a:lstStyle/>
        <a:p>
          <a:endParaRPr lang="fr-FR"/>
        </a:p>
      </dgm:t>
    </dgm:pt>
    <dgm:pt modelId="{A4AA9B11-DE67-43BD-A59D-4359930CA329}">
      <dgm:prSet phldrT="[Texte]"/>
      <dgm:spPr>
        <a:solidFill>
          <a:srgbClr val="EB6909"/>
        </a:solidFill>
      </dgm:spPr>
      <dgm:t>
        <a:bodyPr/>
        <a:lstStyle/>
        <a:p>
          <a:r>
            <a:rPr lang="fr-FR" dirty="0"/>
            <a:t>Fiche d’identité</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rgbClr val="FDDFB2"/>
        </a:solidFill>
      </dgm:spPr>
      <dgm:t>
        <a:bodyPr/>
        <a:lstStyle/>
        <a:p>
          <a:r>
            <a:rPr lang="fr-FR" dirty="0"/>
            <a:t>Accord sur le périmètre d’évaluation</a:t>
          </a:r>
        </a:p>
      </dgm:t>
    </dgm:pt>
    <dgm:pt modelId="{CC44181A-B95A-4A40-AD53-9145C954AAC8}" type="parTrans" cxnId="{BB998020-A879-4EAD-96C1-C3166A469DAF}">
      <dgm:prSet/>
      <dgm:spPr>
        <a:solidFill>
          <a:srgbClr val="FDDFB2"/>
        </a:soli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solidFill>
          <a:srgbClr val="EB6909"/>
        </a:solidFill>
      </dgm:spPr>
      <dgm:t>
        <a:bodyPr/>
        <a:lstStyle/>
        <a:p>
          <a:r>
            <a:rPr lang="fr-FR" dirty="0"/>
            <a:t>Liste des indicateurs + aides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rgbClr val="FDDFB2"/>
        </a:solidFill>
      </dgm:spPr>
      <dgm:t>
        <a:bodyPr/>
        <a:lstStyle/>
        <a:p>
          <a:r>
            <a:rPr lang="fr-FR" dirty="0"/>
            <a:t>Appropriation des indicateurs</a:t>
          </a:r>
        </a:p>
      </dgm:t>
    </dgm:pt>
    <dgm:pt modelId="{0AD80B74-50D5-4F88-96E9-976A7464303A}" type="parTrans" cxnId="{BF9EE8A8-B5CC-4D8A-BEAD-B74894A9FB6C}">
      <dgm:prSet/>
      <dgm:spPr>
        <a:solidFill>
          <a:srgbClr val="FDDFB2"/>
        </a:solidFill>
      </dgm:spPr>
      <dgm:t>
        <a:bodyPr/>
        <a:lstStyle/>
        <a:p>
          <a:endParaRPr lang="fr-FR"/>
        </a:p>
      </dgm:t>
    </dgm:pt>
    <dgm:pt modelId="{A72B17E3-0C32-4C54-AE2D-41C3F186ADAD}" type="sibTrans" cxnId="{BF9EE8A8-B5CC-4D8A-BEAD-B74894A9FB6C}">
      <dgm:prSet/>
      <dgm:spPr/>
      <dgm:t>
        <a:bodyPr/>
        <a:lstStyle/>
        <a:p>
          <a:endParaRPr lang="fr-FR"/>
        </a:p>
      </dgm:t>
    </dgm:pt>
    <dgm:pt modelId="{B0335806-B7BB-4FEB-BBD1-1FC979966A8D}">
      <dgm:prSet phldrT="[Texte]"/>
      <dgm:spPr>
        <a:solidFill>
          <a:srgbClr val="EB6909"/>
        </a:solidFill>
      </dgm:spPr>
      <dgm:t>
        <a:bodyPr/>
        <a:lstStyle/>
        <a:p>
          <a:r>
            <a:rPr lang="fr-FR" dirty="0"/>
            <a:t>Zone d’expression libre</a:t>
          </a:r>
        </a:p>
      </dgm:t>
    </dgm:pt>
    <dgm:pt modelId="{563C6C94-D928-48A6-B158-3732AE802B9E}" type="parTrans" cxnId="{63AC9194-EA65-411D-B0CF-2BF216749C96}">
      <dgm:prSet/>
      <dgm:spPr/>
      <dgm:t>
        <a:bodyPr/>
        <a:lstStyle/>
        <a:p>
          <a:endParaRPr lang="fr-FR"/>
        </a:p>
      </dgm:t>
    </dgm:pt>
    <dgm:pt modelId="{E5DD536E-6184-4F15-AAFD-C193889FBCF9}" type="sibTrans" cxnId="{63AC9194-EA65-411D-B0CF-2BF216749C96}">
      <dgm:prSet/>
      <dgm:spPr/>
      <dgm:t>
        <a:bodyPr/>
        <a:lstStyle/>
        <a:p>
          <a:endParaRPr lang="fr-FR"/>
        </a:p>
      </dgm:t>
    </dgm:pt>
    <dgm:pt modelId="{E9DCEA0C-9A4E-4815-BEEB-4FBE3E0D0BB3}">
      <dgm:prSet phldrT="[Texte]"/>
      <dgm:spPr>
        <a:solidFill>
          <a:srgbClr val="FDDFB2"/>
        </a:solidFill>
      </dgm:spPr>
      <dgm:t>
        <a:bodyPr/>
        <a:lstStyle/>
        <a:p>
          <a:r>
            <a:rPr lang="fr-FR" dirty="0"/>
            <a:t>Ajout d’indicateurs spécifique à notre démarche</a:t>
          </a:r>
        </a:p>
      </dgm:t>
    </dgm:pt>
    <dgm:pt modelId="{0E104676-8CB7-428F-8D72-832811C3434D}" type="parTrans" cxnId="{5A90EBDF-480E-4DBD-8A32-0026BE99EFC8}">
      <dgm:prSet/>
      <dgm:spPr>
        <a:solidFill>
          <a:srgbClr val="FDDFB2"/>
        </a:solidFill>
      </dgm:spPr>
      <dgm:t>
        <a:bodyPr/>
        <a:lstStyle/>
        <a:p>
          <a:endParaRPr lang="fr-FR"/>
        </a:p>
      </dgm:t>
    </dgm:pt>
    <dgm:pt modelId="{D3E6FBDD-BB96-4D48-9B33-B64E0C23F7F6}" type="sibTrans" cxnId="{5A90EBDF-480E-4DBD-8A32-0026BE99EFC8}">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0" presStyleCnt="3"/>
      <dgm:spPr/>
    </dgm:pt>
    <dgm:pt modelId="{6A59A60B-2B10-4ACE-A59B-D97706C24850}" type="pres">
      <dgm:prSet presAssocID="{CC44181A-B95A-4A40-AD53-9145C954AAC8}" presName="parTrans" presStyleLbl="sibTrans2D1" presStyleIdx="0" presStyleCnt="3"/>
      <dgm:spPr/>
    </dgm:pt>
    <dgm:pt modelId="{0FBC1E05-C252-4CB5-8549-904D411A7F1F}" type="pres">
      <dgm:prSet presAssocID="{FC12DB3D-48D3-4109-8EAC-85D490010FF3}" presName="child" presStyleLbl="alignAccFollowNode1" presStyleIdx="0" presStyleCnt="3">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1" presStyleCnt="3"/>
      <dgm:spPr/>
    </dgm:pt>
    <dgm:pt modelId="{66A5EFBE-5F7E-436D-8C64-39DB01D1A031}" type="pres">
      <dgm:prSet presAssocID="{0AD80B74-50D5-4F88-96E9-976A7464303A}" presName="parTrans" presStyleLbl="sibTrans2D1" presStyleIdx="1" presStyleCnt="3"/>
      <dgm:spPr/>
    </dgm:pt>
    <dgm:pt modelId="{0AD8D493-BAE5-45F8-A1EB-F375252C3DBC}" type="pres">
      <dgm:prSet presAssocID="{02DE8989-6927-43AA-AFE3-A136CAB5FE5B}" presName="child" presStyleLbl="alignAccFollowNode1" presStyleIdx="1" presStyleCnt="3">
        <dgm:presLayoutVars>
          <dgm:chMax val="0"/>
          <dgm:bulletEnabled val="1"/>
        </dgm:presLayoutVars>
      </dgm:prSet>
      <dgm:spPr/>
    </dgm:pt>
    <dgm:pt modelId="{C9AB7900-50DA-4126-B3BD-30D8E4CFCB54}" type="pres">
      <dgm:prSet presAssocID="{FB24310B-A468-44F0-A49E-DCD3735439F4}" presName="hSp" presStyleCnt="0"/>
      <dgm:spPr/>
    </dgm:pt>
    <dgm:pt modelId="{353F3317-5EAB-4B8D-B65A-DD0B3DB3A58C}" type="pres">
      <dgm:prSet presAssocID="{B0335806-B7BB-4FEB-BBD1-1FC979966A8D}" presName="vertFlow" presStyleCnt="0"/>
      <dgm:spPr/>
    </dgm:pt>
    <dgm:pt modelId="{C9799D51-9286-4F81-AB6F-119A0111E984}" type="pres">
      <dgm:prSet presAssocID="{B0335806-B7BB-4FEB-BBD1-1FC979966A8D}" presName="header" presStyleLbl="node1" presStyleIdx="2" presStyleCnt="3"/>
      <dgm:spPr/>
    </dgm:pt>
    <dgm:pt modelId="{D3E5448E-88F2-4C9E-94B1-7871A95F535D}" type="pres">
      <dgm:prSet presAssocID="{0E104676-8CB7-428F-8D72-832811C3434D}" presName="parTrans" presStyleLbl="sibTrans2D1" presStyleIdx="2" presStyleCnt="3"/>
      <dgm:spPr/>
    </dgm:pt>
    <dgm:pt modelId="{754C39EB-8A19-42E7-9518-AFAA6B022C4A}" type="pres">
      <dgm:prSet presAssocID="{E9DCEA0C-9A4E-4815-BEEB-4FBE3E0D0BB3}" presName="child" presStyleLbl="alignAccFollowNode1" presStyleIdx="2" presStyleCnt="3">
        <dgm:presLayoutVars>
          <dgm:chMax val="0"/>
          <dgm:bulletEnabled val="1"/>
        </dgm:presLayoutVars>
      </dgm:prSet>
      <dgm:spPr/>
    </dgm:pt>
  </dgm:ptLst>
  <dgm:cxnLst>
    <dgm:cxn modelId="{D40A9B0F-5EBB-4C53-B001-A1B5572E4A07}" srcId="{E8FE348B-8B79-4BCE-8A49-2A1CEA064358}" destId="{FB24310B-A468-44F0-A49E-DCD3735439F4}" srcOrd="1" destOrd="0" parTransId="{27C264C5-0C93-44BD-9E25-AF85D458BB57}" sibTransId="{1581A3F7-0DC1-48FE-8E9B-6170EDD6984A}"/>
    <dgm:cxn modelId="{36384020-D992-42A4-B2C6-1EA799712093}" type="presOf" srcId="{FB24310B-A468-44F0-A49E-DCD3735439F4}" destId="{9FC36C9D-A194-4864-857D-4B7CC9F0BDFA}" srcOrd="0" destOrd="0" presId="urn:microsoft.com/office/officeart/2005/8/layout/lProcess1"/>
    <dgm:cxn modelId="{BB998020-A879-4EAD-96C1-C3166A469DAF}" srcId="{A4AA9B11-DE67-43BD-A59D-4359930CA329}" destId="{FC12DB3D-48D3-4109-8EAC-85D490010FF3}" srcOrd="0" destOrd="0" parTransId="{CC44181A-B95A-4A40-AD53-9145C954AAC8}" sibTransId="{B110B1CE-1FAD-4893-AEE3-41166F203D0F}"/>
    <dgm:cxn modelId="{4FE8CC20-1CC8-4095-9126-6387A7D32D43}" type="presOf" srcId="{0E104676-8CB7-428F-8D72-832811C3434D}" destId="{D3E5448E-88F2-4C9E-94B1-7871A95F535D}" srcOrd="0" destOrd="0" presId="urn:microsoft.com/office/officeart/2005/8/layout/lProcess1"/>
    <dgm:cxn modelId="{47FC3829-0ED1-40D7-9480-4D706943C737}" type="presOf" srcId="{CC44181A-B95A-4A40-AD53-9145C954AAC8}" destId="{6A59A60B-2B10-4ACE-A59B-D97706C24850}" srcOrd="0" destOrd="0" presId="urn:microsoft.com/office/officeart/2005/8/layout/lProcess1"/>
    <dgm:cxn modelId="{84702C30-0868-47BA-9ADF-07438B6DA8DB}" type="presOf" srcId="{0AD80B74-50D5-4F88-96E9-976A7464303A}" destId="{66A5EFBE-5F7E-436D-8C64-39DB01D1A031}" srcOrd="0" destOrd="0" presId="urn:microsoft.com/office/officeart/2005/8/layout/lProcess1"/>
    <dgm:cxn modelId="{54FF464F-D902-4BF5-9B6A-95EF1D66729F}" type="presOf" srcId="{FC12DB3D-48D3-4109-8EAC-85D490010FF3}" destId="{0FBC1E05-C252-4CB5-8549-904D411A7F1F}" srcOrd="0" destOrd="0" presId="urn:microsoft.com/office/officeart/2005/8/layout/lProcess1"/>
    <dgm:cxn modelId="{9A434D72-7963-4772-AE17-4B5B45E6F0FB}" type="presOf" srcId="{B0335806-B7BB-4FEB-BBD1-1FC979966A8D}" destId="{C9799D51-9286-4F81-AB6F-119A0111E984}" srcOrd="0" destOrd="0" presId="urn:microsoft.com/office/officeart/2005/8/layout/lProcess1"/>
    <dgm:cxn modelId="{1A2F1B55-D1E9-4FA7-AF71-F7ABECF0E8F5}" type="presOf" srcId="{A4AA9B11-DE67-43BD-A59D-4359930CA329}" destId="{488AAAC1-9FB7-4B67-BFF6-1D7F94084853}" srcOrd="0" destOrd="0" presId="urn:microsoft.com/office/officeart/2005/8/layout/lProcess1"/>
    <dgm:cxn modelId="{D73B8283-AD03-41F0-8FE7-941BF5DF2C07}" type="presOf" srcId="{E9DCEA0C-9A4E-4815-BEEB-4FBE3E0D0BB3}" destId="{754C39EB-8A19-42E7-9518-AFAA6B022C4A}" srcOrd="0" destOrd="0" presId="urn:microsoft.com/office/officeart/2005/8/layout/lProcess1"/>
    <dgm:cxn modelId="{63AC9194-EA65-411D-B0CF-2BF216749C96}" srcId="{E8FE348B-8B79-4BCE-8A49-2A1CEA064358}" destId="{B0335806-B7BB-4FEB-BBD1-1FC979966A8D}" srcOrd="2" destOrd="0" parTransId="{563C6C94-D928-48A6-B158-3732AE802B9E}" sibTransId="{E5DD536E-6184-4F15-AAFD-C193889FBCF9}"/>
    <dgm:cxn modelId="{DE004697-265A-4A85-8573-3A7308D145B4}" type="presOf" srcId="{E8FE348B-8B79-4BCE-8A49-2A1CEA064358}" destId="{A2487885-F330-49C4-8F43-2E6C2E7CF00D}" srcOrd="0" destOrd="0" presId="urn:microsoft.com/office/officeart/2005/8/layout/lProcess1"/>
    <dgm:cxn modelId="{6B01819C-702B-4A4A-87CB-BB6C98F543D2}" type="presOf" srcId="{02DE8989-6927-43AA-AFE3-A136CAB5FE5B}" destId="{0AD8D493-BAE5-45F8-A1EB-F375252C3DBC}" srcOrd="0" destOrd="0" presId="urn:microsoft.com/office/officeart/2005/8/layout/lProcess1"/>
    <dgm:cxn modelId="{BF9EE8A8-B5CC-4D8A-BEAD-B74894A9FB6C}" srcId="{FB24310B-A468-44F0-A49E-DCD3735439F4}" destId="{02DE8989-6927-43AA-AFE3-A136CAB5FE5B}" srcOrd="0" destOrd="0" parTransId="{0AD80B74-50D5-4F88-96E9-976A7464303A}" sibTransId="{A72B17E3-0C32-4C54-AE2D-41C3F186ADAD}"/>
    <dgm:cxn modelId="{3B18F6D5-D75B-427D-8641-50F41F7CE71D}" srcId="{E8FE348B-8B79-4BCE-8A49-2A1CEA064358}" destId="{A4AA9B11-DE67-43BD-A59D-4359930CA329}" srcOrd="0" destOrd="0" parTransId="{2739B017-0603-4527-9B68-FE786C826239}" sibTransId="{51FF5104-F61E-422D-9AA6-A62857F08626}"/>
    <dgm:cxn modelId="{5A90EBDF-480E-4DBD-8A32-0026BE99EFC8}" srcId="{B0335806-B7BB-4FEB-BBD1-1FC979966A8D}" destId="{E9DCEA0C-9A4E-4815-BEEB-4FBE3E0D0BB3}" srcOrd="0" destOrd="0" parTransId="{0E104676-8CB7-428F-8D72-832811C3434D}" sibTransId="{D3E6FBDD-BB96-4D48-9B33-B64E0C23F7F6}"/>
    <dgm:cxn modelId="{83E7FD59-F385-45F2-BB17-BCF644AA5E47}" type="presParOf" srcId="{A2487885-F330-49C4-8F43-2E6C2E7CF00D}" destId="{40C1C9C6-D004-4186-AE46-92A30D153106}" srcOrd="0" destOrd="0" presId="urn:microsoft.com/office/officeart/2005/8/layout/lProcess1"/>
    <dgm:cxn modelId="{AA8129B2-0F57-4895-BBDE-777626601C77}" type="presParOf" srcId="{40C1C9C6-D004-4186-AE46-92A30D153106}" destId="{488AAAC1-9FB7-4B67-BFF6-1D7F94084853}" srcOrd="0" destOrd="0" presId="urn:microsoft.com/office/officeart/2005/8/layout/lProcess1"/>
    <dgm:cxn modelId="{2F5DC0FB-B734-457A-83B7-6D5D8BC85239}" type="presParOf" srcId="{40C1C9C6-D004-4186-AE46-92A30D153106}" destId="{6A59A60B-2B10-4ACE-A59B-D97706C24850}" srcOrd="1" destOrd="0" presId="urn:microsoft.com/office/officeart/2005/8/layout/lProcess1"/>
    <dgm:cxn modelId="{80079029-7E17-47FD-9603-D177FCFDAC77}" type="presParOf" srcId="{40C1C9C6-D004-4186-AE46-92A30D153106}" destId="{0FBC1E05-C252-4CB5-8549-904D411A7F1F}" srcOrd="2" destOrd="0" presId="urn:microsoft.com/office/officeart/2005/8/layout/lProcess1"/>
    <dgm:cxn modelId="{D73CC904-20D7-4E8E-9EFB-56E20B8600CF}" type="presParOf" srcId="{A2487885-F330-49C4-8F43-2E6C2E7CF00D}" destId="{4C92C0B0-E645-4C8E-B84F-9B85B4E823ED}" srcOrd="1" destOrd="0" presId="urn:microsoft.com/office/officeart/2005/8/layout/lProcess1"/>
    <dgm:cxn modelId="{407025E9-D9CD-47BD-8429-32DD4B14E983}" type="presParOf" srcId="{A2487885-F330-49C4-8F43-2E6C2E7CF00D}" destId="{4330A94E-A608-4BE2-A2B2-FDEB82C84830}" srcOrd="2" destOrd="0" presId="urn:microsoft.com/office/officeart/2005/8/layout/lProcess1"/>
    <dgm:cxn modelId="{7C73F103-DAA5-4E0A-97EF-CDBB344D45BA}" type="presParOf" srcId="{4330A94E-A608-4BE2-A2B2-FDEB82C84830}" destId="{9FC36C9D-A194-4864-857D-4B7CC9F0BDFA}" srcOrd="0" destOrd="0" presId="urn:microsoft.com/office/officeart/2005/8/layout/lProcess1"/>
    <dgm:cxn modelId="{7BD40264-534A-4002-98E3-D620DC95B9FF}" type="presParOf" srcId="{4330A94E-A608-4BE2-A2B2-FDEB82C84830}" destId="{66A5EFBE-5F7E-436D-8C64-39DB01D1A031}" srcOrd="1" destOrd="0" presId="urn:microsoft.com/office/officeart/2005/8/layout/lProcess1"/>
    <dgm:cxn modelId="{DE1FBD94-D409-4CD4-B6CB-E4252F18A4EC}" type="presParOf" srcId="{4330A94E-A608-4BE2-A2B2-FDEB82C84830}" destId="{0AD8D493-BAE5-45F8-A1EB-F375252C3DBC}" srcOrd="2" destOrd="0" presId="urn:microsoft.com/office/officeart/2005/8/layout/lProcess1"/>
    <dgm:cxn modelId="{B3AEE592-8FDE-4740-BB4D-A25B3629CA70}" type="presParOf" srcId="{A2487885-F330-49C4-8F43-2E6C2E7CF00D}" destId="{C9AB7900-50DA-4126-B3BD-30D8E4CFCB54}" srcOrd="3" destOrd="0" presId="urn:microsoft.com/office/officeart/2005/8/layout/lProcess1"/>
    <dgm:cxn modelId="{E083F0AE-9FD2-44C0-9B1F-2C9EDCE382DF}" type="presParOf" srcId="{A2487885-F330-49C4-8F43-2E6C2E7CF00D}" destId="{353F3317-5EAB-4B8D-B65A-DD0B3DB3A58C}" srcOrd="4" destOrd="0" presId="urn:microsoft.com/office/officeart/2005/8/layout/lProcess1"/>
    <dgm:cxn modelId="{A6AD65A5-AA1F-4994-A31D-ACCBC46F61B8}" type="presParOf" srcId="{353F3317-5EAB-4B8D-B65A-DD0B3DB3A58C}" destId="{C9799D51-9286-4F81-AB6F-119A0111E984}" srcOrd="0" destOrd="0" presId="urn:microsoft.com/office/officeart/2005/8/layout/lProcess1"/>
    <dgm:cxn modelId="{E31C9C68-A194-4950-A078-7F011AB7030E}" type="presParOf" srcId="{353F3317-5EAB-4B8D-B65A-DD0B3DB3A58C}" destId="{D3E5448E-88F2-4C9E-94B1-7871A95F535D}" srcOrd="1" destOrd="0" presId="urn:microsoft.com/office/officeart/2005/8/layout/lProcess1"/>
    <dgm:cxn modelId="{F860CCFB-A75F-43FC-9E36-2EFB77A78837}" type="presParOf" srcId="{353F3317-5EAB-4B8D-B65A-DD0B3DB3A58C}" destId="{754C39EB-8A19-42E7-9518-AFAA6B022C4A}"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3_2" csCatId="accent3" phldr="1"/>
      <dgm:spPr/>
      <dgm:t>
        <a:bodyPr/>
        <a:lstStyle/>
        <a:p>
          <a:endParaRPr lang="fr-FR"/>
        </a:p>
      </dgm:t>
    </dgm:pt>
    <dgm:pt modelId="{A4AA9B11-DE67-43BD-A59D-4359930CA329}">
      <dgm:prSet phldrT="[Texte]"/>
      <dgm:spPr>
        <a:solidFill>
          <a:srgbClr val="97BF0D"/>
        </a:solidFill>
      </dgm:spPr>
      <dgm:t>
        <a:bodyPr/>
        <a:lstStyle/>
        <a:p>
          <a:r>
            <a:rPr lang="fr-FR" dirty="0"/>
            <a:t>Indicateurs collaboratifs</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rgbClr val="F3F9DD">
            <a:alpha val="89804"/>
          </a:srgbClr>
        </a:solidFill>
        <a:ln>
          <a:solidFill>
            <a:srgbClr val="F3F9DD">
              <a:alpha val="90000"/>
            </a:srgbClr>
          </a:solidFill>
        </a:ln>
      </dgm:spPr>
      <dgm:t>
        <a:bodyPr/>
        <a:lstStyle/>
        <a:p>
          <a:r>
            <a:rPr lang="fr-FR" dirty="0"/>
            <a:t>En réunion</a:t>
          </a:r>
        </a:p>
      </dgm:t>
    </dgm:pt>
    <dgm:pt modelId="{CC44181A-B95A-4A40-AD53-9145C954AAC8}" type="parTrans" cxnId="{BB998020-A879-4EAD-96C1-C3166A469DAF}">
      <dgm:prSet/>
      <dgm:spPr>
        <a:solidFill>
          <a:srgbClr val="F3F9DD"/>
        </a:soli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solidFill>
          <a:srgbClr val="97BF0D"/>
        </a:solidFill>
      </dgm:spPr>
      <dgm:t>
        <a:bodyPr/>
        <a:lstStyle/>
        <a:p>
          <a:r>
            <a:rPr lang="fr-FR" dirty="0"/>
            <a:t>Autres indicateurs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rgbClr val="F3F9DD">
            <a:alpha val="89804"/>
          </a:srgbClr>
        </a:solidFill>
        <a:ln>
          <a:solidFill>
            <a:srgbClr val="F3F9DD">
              <a:alpha val="90000"/>
            </a:srgbClr>
          </a:solidFill>
        </a:ln>
      </dgm:spPr>
      <dgm:t>
        <a:bodyPr/>
        <a:lstStyle/>
        <a:p>
          <a:r>
            <a:rPr lang="fr-FR" i="1" dirty="0">
              <a:solidFill>
                <a:schemeClr val="accent3"/>
              </a:solidFill>
            </a:rPr>
            <a:t>Cf. commentaires</a:t>
          </a:r>
        </a:p>
      </dgm:t>
    </dgm:pt>
    <dgm:pt modelId="{0AD80B74-50D5-4F88-96E9-976A7464303A}" type="parTrans" cxnId="{BF9EE8A8-B5CC-4D8A-BEAD-B74894A9FB6C}">
      <dgm:prSet/>
      <dgm:spPr>
        <a:solidFill>
          <a:srgbClr val="F3F9DD"/>
        </a:solidFill>
      </dgm:spPr>
      <dgm:t>
        <a:bodyPr/>
        <a:lstStyle/>
        <a:p>
          <a:endParaRPr lang="fr-FR"/>
        </a:p>
      </dgm:t>
    </dgm:pt>
    <dgm:pt modelId="{A72B17E3-0C32-4C54-AE2D-41C3F186ADAD}" type="sibTrans" cxnId="{BF9EE8A8-B5CC-4D8A-BEAD-B74894A9FB6C}">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0" presStyleCnt="2"/>
      <dgm:spPr/>
    </dgm:pt>
    <dgm:pt modelId="{6A59A60B-2B10-4ACE-A59B-D97706C24850}" type="pres">
      <dgm:prSet presAssocID="{CC44181A-B95A-4A40-AD53-9145C954AAC8}" presName="parTrans" presStyleLbl="sibTrans2D1" presStyleIdx="0" presStyleCnt="2"/>
      <dgm:spPr/>
    </dgm:pt>
    <dgm:pt modelId="{0FBC1E05-C252-4CB5-8549-904D411A7F1F}" type="pres">
      <dgm:prSet presAssocID="{FC12DB3D-48D3-4109-8EAC-85D490010FF3}" presName="child" presStyleLbl="alignAccFollowNode1" presStyleIdx="0" presStyleCnt="2">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1" presStyleCnt="2"/>
      <dgm:spPr/>
    </dgm:pt>
    <dgm:pt modelId="{66A5EFBE-5F7E-436D-8C64-39DB01D1A031}" type="pres">
      <dgm:prSet presAssocID="{0AD80B74-50D5-4F88-96E9-976A7464303A}" presName="parTrans" presStyleLbl="sibTrans2D1" presStyleIdx="1" presStyleCnt="2"/>
      <dgm:spPr/>
    </dgm:pt>
    <dgm:pt modelId="{0AD8D493-BAE5-45F8-A1EB-F375252C3DBC}" type="pres">
      <dgm:prSet presAssocID="{02DE8989-6927-43AA-AFE3-A136CAB5FE5B}" presName="child" presStyleLbl="alignAccFollowNode1" presStyleIdx="1" presStyleCnt="2">
        <dgm:presLayoutVars>
          <dgm:chMax val="0"/>
          <dgm:bulletEnabled val="1"/>
        </dgm:presLayoutVars>
      </dgm:prSet>
      <dgm:spPr/>
    </dgm:pt>
  </dgm:ptLst>
  <dgm:cxnLst>
    <dgm:cxn modelId="{D40A9B0F-5EBB-4C53-B001-A1B5572E4A07}" srcId="{E8FE348B-8B79-4BCE-8A49-2A1CEA064358}" destId="{FB24310B-A468-44F0-A49E-DCD3735439F4}" srcOrd="1" destOrd="0" parTransId="{27C264C5-0C93-44BD-9E25-AF85D458BB57}" sibTransId="{1581A3F7-0DC1-48FE-8E9B-6170EDD6984A}"/>
    <dgm:cxn modelId="{2DB4F31B-ED45-4B0A-902E-06852E7F313F}" type="presOf" srcId="{FB24310B-A468-44F0-A49E-DCD3735439F4}" destId="{9FC36C9D-A194-4864-857D-4B7CC9F0BDFA}" srcOrd="0" destOrd="0" presId="urn:microsoft.com/office/officeart/2005/8/layout/lProcess1"/>
    <dgm:cxn modelId="{BB998020-A879-4EAD-96C1-C3166A469DAF}" srcId="{A4AA9B11-DE67-43BD-A59D-4359930CA329}" destId="{FC12DB3D-48D3-4109-8EAC-85D490010FF3}" srcOrd="0" destOrd="0" parTransId="{CC44181A-B95A-4A40-AD53-9145C954AAC8}" sibTransId="{B110B1CE-1FAD-4893-AEE3-41166F203D0F}"/>
    <dgm:cxn modelId="{0E25C870-15BC-448F-8A1C-5015F2829B0C}" type="presOf" srcId="{02DE8989-6927-43AA-AFE3-A136CAB5FE5B}" destId="{0AD8D493-BAE5-45F8-A1EB-F375252C3DBC}" srcOrd="0" destOrd="0" presId="urn:microsoft.com/office/officeart/2005/8/layout/lProcess1"/>
    <dgm:cxn modelId="{FB52B275-81DB-44C3-9702-9945EF1C5CCB}" type="presOf" srcId="{0AD80B74-50D5-4F88-96E9-976A7464303A}" destId="{66A5EFBE-5F7E-436D-8C64-39DB01D1A031}" srcOrd="0" destOrd="0" presId="urn:microsoft.com/office/officeart/2005/8/layout/lProcess1"/>
    <dgm:cxn modelId="{75208689-259F-40D2-A2CF-AD3847C7983B}" type="presOf" srcId="{E8FE348B-8B79-4BCE-8A49-2A1CEA064358}" destId="{A2487885-F330-49C4-8F43-2E6C2E7CF00D}" srcOrd="0" destOrd="0" presId="urn:microsoft.com/office/officeart/2005/8/layout/lProcess1"/>
    <dgm:cxn modelId="{CED7F48D-74E2-4252-9B92-3EA5E97E96CA}" type="presOf" srcId="{A4AA9B11-DE67-43BD-A59D-4359930CA329}" destId="{488AAAC1-9FB7-4B67-BFF6-1D7F94084853}" srcOrd="0" destOrd="0" presId="urn:microsoft.com/office/officeart/2005/8/layout/lProcess1"/>
    <dgm:cxn modelId="{3065629E-A1E0-4708-B3C6-894248188E0C}" type="presOf" srcId="{CC44181A-B95A-4A40-AD53-9145C954AAC8}" destId="{6A59A60B-2B10-4ACE-A59B-D97706C24850}" srcOrd="0" destOrd="0" presId="urn:microsoft.com/office/officeart/2005/8/layout/lProcess1"/>
    <dgm:cxn modelId="{BF9EE8A8-B5CC-4D8A-BEAD-B74894A9FB6C}" srcId="{FB24310B-A468-44F0-A49E-DCD3735439F4}" destId="{02DE8989-6927-43AA-AFE3-A136CAB5FE5B}" srcOrd="0" destOrd="0" parTransId="{0AD80B74-50D5-4F88-96E9-976A7464303A}" sibTransId="{A72B17E3-0C32-4C54-AE2D-41C3F186ADAD}"/>
    <dgm:cxn modelId="{620805AC-E3AC-4382-B8B8-B120FD1D8BF8}" type="presOf" srcId="{FC12DB3D-48D3-4109-8EAC-85D490010FF3}" destId="{0FBC1E05-C252-4CB5-8549-904D411A7F1F}" srcOrd="0" destOrd="0" presId="urn:microsoft.com/office/officeart/2005/8/layout/lProcess1"/>
    <dgm:cxn modelId="{3B18F6D5-D75B-427D-8641-50F41F7CE71D}" srcId="{E8FE348B-8B79-4BCE-8A49-2A1CEA064358}" destId="{A4AA9B11-DE67-43BD-A59D-4359930CA329}" srcOrd="0" destOrd="0" parTransId="{2739B017-0603-4527-9B68-FE786C826239}" sibTransId="{51FF5104-F61E-422D-9AA6-A62857F08626}"/>
    <dgm:cxn modelId="{6D5B9472-0AA2-474B-87E4-612F423ACC08}" type="presParOf" srcId="{A2487885-F330-49C4-8F43-2E6C2E7CF00D}" destId="{40C1C9C6-D004-4186-AE46-92A30D153106}" srcOrd="0" destOrd="0" presId="urn:microsoft.com/office/officeart/2005/8/layout/lProcess1"/>
    <dgm:cxn modelId="{8B3BE17D-EDB3-4C68-8297-570282425189}" type="presParOf" srcId="{40C1C9C6-D004-4186-AE46-92A30D153106}" destId="{488AAAC1-9FB7-4B67-BFF6-1D7F94084853}" srcOrd="0" destOrd="0" presId="urn:microsoft.com/office/officeart/2005/8/layout/lProcess1"/>
    <dgm:cxn modelId="{622EF550-3884-4892-ABE6-13CE8EA89188}" type="presParOf" srcId="{40C1C9C6-D004-4186-AE46-92A30D153106}" destId="{6A59A60B-2B10-4ACE-A59B-D97706C24850}" srcOrd="1" destOrd="0" presId="urn:microsoft.com/office/officeart/2005/8/layout/lProcess1"/>
    <dgm:cxn modelId="{5CF2EF0E-9CAF-4030-8193-C272302AF957}" type="presParOf" srcId="{40C1C9C6-D004-4186-AE46-92A30D153106}" destId="{0FBC1E05-C252-4CB5-8549-904D411A7F1F}" srcOrd="2" destOrd="0" presId="urn:microsoft.com/office/officeart/2005/8/layout/lProcess1"/>
    <dgm:cxn modelId="{8A94C4E9-093E-489F-A0D5-7ECB97129BD7}" type="presParOf" srcId="{A2487885-F330-49C4-8F43-2E6C2E7CF00D}" destId="{4C92C0B0-E645-4C8E-B84F-9B85B4E823ED}" srcOrd="1" destOrd="0" presId="urn:microsoft.com/office/officeart/2005/8/layout/lProcess1"/>
    <dgm:cxn modelId="{3C32F098-C7C7-42C8-A542-B42F38FB9A31}" type="presParOf" srcId="{A2487885-F330-49C4-8F43-2E6C2E7CF00D}" destId="{4330A94E-A608-4BE2-A2B2-FDEB82C84830}" srcOrd="2" destOrd="0" presId="urn:microsoft.com/office/officeart/2005/8/layout/lProcess1"/>
    <dgm:cxn modelId="{704C1837-B1C9-461A-8176-376BC56A7934}" type="presParOf" srcId="{4330A94E-A608-4BE2-A2B2-FDEB82C84830}" destId="{9FC36C9D-A194-4864-857D-4B7CC9F0BDFA}" srcOrd="0" destOrd="0" presId="urn:microsoft.com/office/officeart/2005/8/layout/lProcess1"/>
    <dgm:cxn modelId="{40D8DC3D-9994-4234-B9D1-46967F575264}" type="presParOf" srcId="{4330A94E-A608-4BE2-A2B2-FDEB82C84830}" destId="{66A5EFBE-5F7E-436D-8C64-39DB01D1A031}" srcOrd="1" destOrd="0" presId="urn:microsoft.com/office/officeart/2005/8/layout/lProcess1"/>
    <dgm:cxn modelId="{8BA7F905-0C81-49E6-9F82-AB454E512459}" type="presParOf" srcId="{4330A94E-A608-4BE2-A2B2-FDEB82C84830}" destId="{0AD8D493-BAE5-45F8-A1EB-F375252C3DB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7CE098-D5D7-4F74-BA39-DB54CF6A2FA6}" type="doc">
      <dgm:prSet loTypeId="urn:microsoft.com/office/officeart/2005/8/layout/process1" loCatId="process" qsTypeId="urn:microsoft.com/office/officeart/2005/8/quickstyle/simple1" qsCatId="simple" csTypeId="urn:microsoft.com/office/officeart/2005/8/colors/accent2_2" csCatId="accent2" phldr="1"/>
      <dgm:spPr/>
    </dgm:pt>
    <dgm:pt modelId="{C279A8BE-A85A-45A2-9E04-316E5800FB91}">
      <dgm:prSet phldrT="[Texte]"/>
      <dgm:spPr/>
      <dgm:t>
        <a:bodyPr/>
        <a:lstStyle/>
        <a:p>
          <a:r>
            <a:rPr lang="fr-FR" dirty="0"/>
            <a:t>Inscrivez-vous</a:t>
          </a:r>
        </a:p>
      </dgm:t>
    </dgm:pt>
    <dgm:pt modelId="{BB8D6A1D-E061-4B9F-96C6-6FD1D367AC8A}" type="parTrans" cxnId="{70368CA3-F471-4675-B232-F56E67E353AE}">
      <dgm:prSet/>
      <dgm:spPr/>
      <dgm:t>
        <a:bodyPr/>
        <a:lstStyle/>
        <a:p>
          <a:endParaRPr lang="fr-FR"/>
        </a:p>
      </dgm:t>
    </dgm:pt>
    <dgm:pt modelId="{BA4EC48D-44A5-4784-80A1-D9A3B2387983}" type="sibTrans" cxnId="{70368CA3-F471-4675-B232-F56E67E353AE}">
      <dgm:prSet/>
      <dgm:spPr/>
      <dgm:t>
        <a:bodyPr/>
        <a:lstStyle/>
        <a:p>
          <a:endParaRPr lang="fr-FR"/>
        </a:p>
      </dgm:t>
    </dgm:pt>
    <dgm:pt modelId="{170DA19E-AF5D-44D5-A926-0C5A458B220A}">
      <dgm:prSet phldrT="[Texte]"/>
      <dgm:spPr/>
      <dgm:t>
        <a:bodyPr/>
        <a:lstStyle/>
        <a:p>
          <a:r>
            <a:rPr lang="fr-FR" dirty="0"/>
            <a:t>Retrouvez le projet et envoyez votre demande d’observation</a:t>
          </a:r>
        </a:p>
      </dgm:t>
    </dgm:pt>
    <dgm:pt modelId="{D41DC00D-EB05-400F-B418-AF30581CFD35}" type="parTrans" cxnId="{35626D9B-1431-4C24-9499-1D56AEFF9FC4}">
      <dgm:prSet/>
      <dgm:spPr/>
      <dgm:t>
        <a:bodyPr/>
        <a:lstStyle/>
        <a:p>
          <a:endParaRPr lang="fr-FR"/>
        </a:p>
      </dgm:t>
    </dgm:pt>
    <dgm:pt modelId="{6CC60D36-1CA8-4B6D-9FC9-91215BAD86AC}" type="sibTrans" cxnId="{35626D9B-1431-4C24-9499-1D56AEFF9FC4}">
      <dgm:prSet/>
      <dgm:spPr/>
      <dgm:t>
        <a:bodyPr/>
        <a:lstStyle/>
        <a:p>
          <a:endParaRPr lang="fr-FR"/>
        </a:p>
      </dgm:t>
    </dgm:pt>
    <dgm:pt modelId="{705D1F89-C0A1-48B8-A59E-0004BB323D42}">
      <dgm:prSet phldrT="[Texte]"/>
      <dgm:spPr/>
      <dgm:t>
        <a:bodyPr/>
        <a:lstStyle/>
        <a:p>
          <a:r>
            <a:rPr lang="fr-FR" dirty="0"/>
            <a:t>Commentez</a:t>
          </a:r>
        </a:p>
      </dgm:t>
    </dgm:pt>
    <dgm:pt modelId="{CD65A572-78EB-47B3-BF11-A45DEA7A3D51}" type="parTrans" cxnId="{67764103-DD36-48ED-BB2D-EF7AB232A35B}">
      <dgm:prSet/>
      <dgm:spPr/>
      <dgm:t>
        <a:bodyPr/>
        <a:lstStyle/>
        <a:p>
          <a:endParaRPr lang="fr-FR"/>
        </a:p>
      </dgm:t>
    </dgm:pt>
    <dgm:pt modelId="{86D4BE1A-4C61-4713-B40A-0F76FCA67EF4}" type="sibTrans" cxnId="{67764103-DD36-48ED-BB2D-EF7AB232A35B}">
      <dgm:prSet/>
      <dgm:spPr/>
      <dgm:t>
        <a:bodyPr/>
        <a:lstStyle/>
        <a:p>
          <a:endParaRPr lang="fr-FR"/>
        </a:p>
      </dgm:t>
    </dgm:pt>
    <dgm:pt modelId="{D9DCD602-88FA-4D02-9374-3E7CC0A586DB}" type="pres">
      <dgm:prSet presAssocID="{657CE098-D5D7-4F74-BA39-DB54CF6A2FA6}" presName="Name0" presStyleCnt="0">
        <dgm:presLayoutVars>
          <dgm:dir/>
          <dgm:resizeHandles val="exact"/>
        </dgm:presLayoutVars>
      </dgm:prSet>
      <dgm:spPr/>
    </dgm:pt>
    <dgm:pt modelId="{A2715831-8E5C-4CA6-BDCC-0CBDB46879F7}" type="pres">
      <dgm:prSet presAssocID="{C279A8BE-A85A-45A2-9E04-316E5800FB91}" presName="node" presStyleLbl="node1" presStyleIdx="0" presStyleCnt="3">
        <dgm:presLayoutVars>
          <dgm:bulletEnabled val="1"/>
        </dgm:presLayoutVars>
      </dgm:prSet>
      <dgm:spPr/>
    </dgm:pt>
    <dgm:pt modelId="{9746CADB-8EED-4248-9C97-E43BA66AFD30}" type="pres">
      <dgm:prSet presAssocID="{BA4EC48D-44A5-4784-80A1-D9A3B2387983}" presName="sibTrans" presStyleLbl="sibTrans2D1" presStyleIdx="0" presStyleCnt="2"/>
      <dgm:spPr/>
    </dgm:pt>
    <dgm:pt modelId="{1599DEA1-F6CE-4CD4-93AF-62A57DE5C5FA}" type="pres">
      <dgm:prSet presAssocID="{BA4EC48D-44A5-4784-80A1-D9A3B2387983}" presName="connectorText" presStyleLbl="sibTrans2D1" presStyleIdx="0" presStyleCnt="2"/>
      <dgm:spPr/>
    </dgm:pt>
    <dgm:pt modelId="{EDCD4D74-251B-4A16-9DB5-A38C53E78CD1}" type="pres">
      <dgm:prSet presAssocID="{170DA19E-AF5D-44D5-A926-0C5A458B220A}" presName="node" presStyleLbl="node1" presStyleIdx="1" presStyleCnt="3">
        <dgm:presLayoutVars>
          <dgm:bulletEnabled val="1"/>
        </dgm:presLayoutVars>
      </dgm:prSet>
      <dgm:spPr/>
    </dgm:pt>
    <dgm:pt modelId="{363DF3A0-1FEE-444A-B1F8-D66819966D81}" type="pres">
      <dgm:prSet presAssocID="{6CC60D36-1CA8-4B6D-9FC9-91215BAD86AC}" presName="sibTrans" presStyleLbl="sibTrans2D1" presStyleIdx="1" presStyleCnt="2"/>
      <dgm:spPr/>
    </dgm:pt>
    <dgm:pt modelId="{666CB186-FE01-4D89-ACB8-A122C416ACA3}" type="pres">
      <dgm:prSet presAssocID="{6CC60D36-1CA8-4B6D-9FC9-91215BAD86AC}" presName="connectorText" presStyleLbl="sibTrans2D1" presStyleIdx="1" presStyleCnt="2"/>
      <dgm:spPr/>
    </dgm:pt>
    <dgm:pt modelId="{792DBA51-7263-43B8-9EDD-E622634B28BB}" type="pres">
      <dgm:prSet presAssocID="{705D1F89-C0A1-48B8-A59E-0004BB323D42}" presName="node" presStyleLbl="node1" presStyleIdx="2" presStyleCnt="3">
        <dgm:presLayoutVars>
          <dgm:bulletEnabled val="1"/>
        </dgm:presLayoutVars>
      </dgm:prSet>
      <dgm:spPr/>
    </dgm:pt>
  </dgm:ptLst>
  <dgm:cxnLst>
    <dgm:cxn modelId="{67764103-DD36-48ED-BB2D-EF7AB232A35B}" srcId="{657CE098-D5D7-4F74-BA39-DB54CF6A2FA6}" destId="{705D1F89-C0A1-48B8-A59E-0004BB323D42}" srcOrd="2" destOrd="0" parTransId="{CD65A572-78EB-47B3-BF11-A45DEA7A3D51}" sibTransId="{86D4BE1A-4C61-4713-B40A-0F76FCA67EF4}"/>
    <dgm:cxn modelId="{D91FEF06-C4D7-4CD0-A0C0-F42716DD3928}" type="presOf" srcId="{6CC60D36-1CA8-4B6D-9FC9-91215BAD86AC}" destId="{363DF3A0-1FEE-444A-B1F8-D66819966D81}" srcOrd="0" destOrd="0" presId="urn:microsoft.com/office/officeart/2005/8/layout/process1"/>
    <dgm:cxn modelId="{CC9F110A-521B-40CD-9EBE-783441DEE4B2}" type="presOf" srcId="{6CC60D36-1CA8-4B6D-9FC9-91215BAD86AC}" destId="{666CB186-FE01-4D89-ACB8-A122C416ACA3}" srcOrd="1" destOrd="0" presId="urn:microsoft.com/office/officeart/2005/8/layout/process1"/>
    <dgm:cxn modelId="{24DD7522-DE26-46A5-819F-5385FFBB0499}" type="presOf" srcId="{BA4EC48D-44A5-4784-80A1-D9A3B2387983}" destId="{1599DEA1-F6CE-4CD4-93AF-62A57DE5C5FA}" srcOrd="1" destOrd="0" presId="urn:microsoft.com/office/officeart/2005/8/layout/process1"/>
    <dgm:cxn modelId="{77EE2B28-063C-405B-9DC9-3E909A4EE3C6}" type="presOf" srcId="{705D1F89-C0A1-48B8-A59E-0004BB323D42}" destId="{792DBA51-7263-43B8-9EDD-E622634B28BB}" srcOrd="0" destOrd="0" presId="urn:microsoft.com/office/officeart/2005/8/layout/process1"/>
    <dgm:cxn modelId="{41138731-53CF-45FD-9B12-0DAF72B4F9F3}" type="presOf" srcId="{C279A8BE-A85A-45A2-9E04-316E5800FB91}" destId="{A2715831-8E5C-4CA6-BDCC-0CBDB46879F7}" srcOrd="0" destOrd="0" presId="urn:microsoft.com/office/officeart/2005/8/layout/process1"/>
    <dgm:cxn modelId="{20621F7B-CB72-4D0B-9013-8850F04ABF93}" type="presOf" srcId="{170DA19E-AF5D-44D5-A926-0C5A458B220A}" destId="{EDCD4D74-251B-4A16-9DB5-A38C53E78CD1}" srcOrd="0" destOrd="0" presId="urn:microsoft.com/office/officeart/2005/8/layout/process1"/>
    <dgm:cxn modelId="{35626D9B-1431-4C24-9499-1D56AEFF9FC4}" srcId="{657CE098-D5D7-4F74-BA39-DB54CF6A2FA6}" destId="{170DA19E-AF5D-44D5-A926-0C5A458B220A}" srcOrd="1" destOrd="0" parTransId="{D41DC00D-EB05-400F-B418-AF30581CFD35}" sibTransId="{6CC60D36-1CA8-4B6D-9FC9-91215BAD86AC}"/>
    <dgm:cxn modelId="{70368CA3-F471-4675-B232-F56E67E353AE}" srcId="{657CE098-D5D7-4F74-BA39-DB54CF6A2FA6}" destId="{C279A8BE-A85A-45A2-9E04-316E5800FB91}" srcOrd="0" destOrd="0" parTransId="{BB8D6A1D-E061-4B9F-96C6-6FD1D367AC8A}" sibTransId="{BA4EC48D-44A5-4784-80A1-D9A3B2387983}"/>
    <dgm:cxn modelId="{FFDBB7E2-2CB2-4B42-9F34-7FEEA68BD4DF}" type="presOf" srcId="{BA4EC48D-44A5-4784-80A1-D9A3B2387983}" destId="{9746CADB-8EED-4248-9C97-E43BA66AFD30}" srcOrd="0" destOrd="0" presId="urn:microsoft.com/office/officeart/2005/8/layout/process1"/>
    <dgm:cxn modelId="{53D8B9E7-D523-41D0-9669-3C9CC7FFA3F4}" type="presOf" srcId="{657CE098-D5D7-4F74-BA39-DB54CF6A2FA6}" destId="{D9DCD602-88FA-4D02-9374-3E7CC0A586DB}" srcOrd="0" destOrd="0" presId="urn:microsoft.com/office/officeart/2005/8/layout/process1"/>
    <dgm:cxn modelId="{E1C7FAAD-61C2-4A29-8462-20A1BADE771F}" type="presParOf" srcId="{D9DCD602-88FA-4D02-9374-3E7CC0A586DB}" destId="{A2715831-8E5C-4CA6-BDCC-0CBDB46879F7}" srcOrd="0" destOrd="0" presId="urn:microsoft.com/office/officeart/2005/8/layout/process1"/>
    <dgm:cxn modelId="{52F5AB13-1BAF-42AA-AE77-F5BF4CA79816}" type="presParOf" srcId="{D9DCD602-88FA-4D02-9374-3E7CC0A586DB}" destId="{9746CADB-8EED-4248-9C97-E43BA66AFD30}" srcOrd="1" destOrd="0" presId="urn:microsoft.com/office/officeart/2005/8/layout/process1"/>
    <dgm:cxn modelId="{E0DA0CBB-36F5-48D9-BDE7-FC93112C6058}" type="presParOf" srcId="{9746CADB-8EED-4248-9C97-E43BA66AFD30}" destId="{1599DEA1-F6CE-4CD4-93AF-62A57DE5C5FA}" srcOrd="0" destOrd="0" presId="urn:microsoft.com/office/officeart/2005/8/layout/process1"/>
    <dgm:cxn modelId="{36346394-C89A-4BCB-A70F-8FCD64E951E7}" type="presParOf" srcId="{D9DCD602-88FA-4D02-9374-3E7CC0A586DB}" destId="{EDCD4D74-251B-4A16-9DB5-A38C53E78CD1}" srcOrd="2" destOrd="0" presId="urn:microsoft.com/office/officeart/2005/8/layout/process1"/>
    <dgm:cxn modelId="{3B28F44F-B7CA-4774-8785-D378F0A783F6}" type="presParOf" srcId="{D9DCD602-88FA-4D02-9374-3E7CC0A586DB}" destId="{363DF3A0-1FEE-444A-B1F8-D66819966D81}" srcOrd="3" destOrd="0" presId="urn:microsoft.com/office/officeart/2005/8/layout/process1"/>
    <dgm:cxn modelId="{41F7DC7F-A5F8-4BC3-BD00-CEFC5D6E61DE}" type="presParOf" srcId="{363DF3A0-1FEE-444A-B1F8-D66819966D81}" destId="{666CB186-FE01-4D89-ACB8-A122C416ACA3}" srcOrd="0" destOrd="0" presId="urn:microsoft.com/office/officeart/2005/8/layout/process1"/>
    <dgm:cxn modelId="{D4A17A2A-B78C-45CA-8602-EA9E7C8603C6}" type="presParOf" srcId="{D9DCD602-88FA-4D02-9374-3E7CC0A586DB}" destId="{792DBA51-7263-43B8-9EDD-E622634B28B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3_2" csCatId="accent3" phldr="1"/>
      <dgm:spPr/>
      <dgm:t>
        <a:bodyPr/>
        <a:lstStyle/>
        <a:p>
          <a:endParaRPr lang="fr-FR"/>
        </a:p>
      </dgm:t>
    </dgm:pt>
    <dgm:pt modelId="{A4AA9B11-DE67-43BD-A59D-4359930CA329}">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Radar</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chemeClr val="accent4">
            <a:lumMod val="20000"/>
            <a:lumOff val="80000"/>
            <a:alpha val="90000"/>
          </a:schemeClr>
        </a:solidFill>
        <a:ln>
          <a:solidFill>
            <a:schemeClr val="accent4">
              <a:lumMod val="20000"/>
              <a:lumOff val="80000"/>
              <a:alpha val="90000"/>
            </a:schemeClr>
          </a:solidFill>
        </a:ln>
      </dgm:spPr>
      <dgm:t>
        <a:bodyPr/>
        <a:lstStyle/>
        <a:p>
          <a:r>
            <a:rPr lang="fr-FR" dirty="0"/>
            <a:t>Repérer nos points faibles et forts</a:t>
          </a:r>
        </a:p>
      </dgm:t>
    </dgm:pt>
    <dgm:pt modelId="{CC44181A-B95A-4A40-AD53-9145C954AAC8}" type="parTrans" cxnId="{BB998020-A879-4EAD-96C1-C3166A469DAF}">
      <dgm:prSet/>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Courbes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chemeClr val="accent4">
            <a:lumMod val="20000"/>
            <a:lumOff val="80000"/>
            <a:alpha val="90000"/>
          </a:schemeClr>
        </a:solidFill>
        <a:ln>
          <a:solidFill>
            <a:schemeClr val="accent4">
              <a:lumMod val="20000"/>
              <a:lumOff val="80000"/>
              <a:alpha val="90000"/>
            </a:schemeClr>
          </a:solidFill>
        </a:ln>
      </dgm:spPr>
      <dgm:t>
        <a:bodyPr/>
        <a:lstStyle/>
        <a:p>
          <a:r>
            <a:rPr lang="fr-FR" i="0" dirty="0">
              <a:solidFill>
                <a:schemeClr val="tx1"/>
              </a:solidFill>
            </a:rPr>
            <a:t>Débattre sur nos pistes de progrès</a:t>
          </a:r>
        </a:p>
      </dgm:t>
    </dgm:pt>
    <dgm:pt modelId="{0AD80B74-50D5-4F88-96E9-976A7464303A}" type="parTrans" cxnId="{BF9EE8A8-B5CC-4D8A-BEAD-B74894A9FB6C}">
      <dgm:prSet/>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dgm:spPr>
      <dgm:t>
        <a:bodyPr/>
        <a:lstStyle/>
        <a:p>
          <a:endParaRPr lang="fr-FR"/>
        </a:p>
      </dgm:t>
    </dgm:pt>
    <dgm:pt modelId="{A72B17E3-0C32-4C54-AE2D-41C3F186ADAD}" type="sibTrans" cxnId="{BF9EE8A8-B5CC-4D8A-BEAD-B74894A9FB6C}">
      <dgm:prSet/>
      <dgm:spPr/>
      <dgm:t>
        <a:bodyPr/>
        <a:lstStyle/>
        <a:p>
          <a:endParaRPr lang="fr-FR"/>
        </a:p>
      </dgm:t>
    </dgm:pt>
    <dgm:pt modelId="{F4D76F84-7988-4346-B280-17CBF36A8CBA}">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Tableau</a:t>
          </a:r>
        </a:p>
      </dgm:t>
    </dgm:pt>
    <dgm:pt modelId="{F77E26E4-0D97-4A81-823F-91D7294DCE43}" type="parTrans" cxnId="{E290A865-FD3B-4711-987A-622338938A47}">
      <dgm:prSet/>
      <dgm:spPr/>
      <dgm:t>
        <a:bodyPr/>
        <a:lstStyle/>
        <a:p>
          <a:endParaRPr lang="fr-FR"/>
        </a:p>
      </dgm:t>
    </dgm:pt>
    <dgm:pt modelId="{47098279-4B29-4D00-94DB-0CBE076B5499}" type="sibTrans" cxnId="{E290A865-FD3B-4711-987A-622338938A47}">
      <dgm:prSet/>
      <dgm:spPr/>
      <dgm:t>
        <a:bodyPr/>
        <a:lstStyle/>
        <a:p>
          <a:endParaRPr lang="fr-FR"/>
        </a:p>
      </dgm:t>
    </dgm:pt>
    <dgm:pt modelId="{9491B335-1111-43B9-94D8-BFF042BAB826}">
      <dgm:prSet phldrT="[Texte]"/>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a:ln>
          <a:solidFill>
            <a:schemeClr val="accent4">
              <a:lumMod val="20000"/>
              <a:lumOff val="80000"/>
              <a:alpha val="90000"/>
            </a:schemeClr>
          </a:solidFill>
        </a:ln>
      </dgm:spPr>
      <dgm:t>
        <a:bodyPr/>
        <a:lstStyle/>
        <a:p>
          <a:r>
            <a:rPr lang="fr-FR" dirty="0"/>
            <a:t>S’accorder sur nos objectifs</a:t>
          </a:r>
        </a:p>
      </dgm:t>
    </dgm:pt>
    <dgm:pt modelId="{20C2406C-8C49-449C-A901-7CFB26DF6FE2}" type="parTrans" cxnId="{3FECCB97-8D17-460B-B126-76A3454C4070}">
      <dgm:prSet/>
      <dgm:spPr>
        <a:solidFill>
          <a:srgbClr val="D0F0FE"/>
        </a:solidFill>
      </dgm:spPr>
      <dgm:t>
        <a:bodyPr/>
        <a:lstStyle/>
        <a:p>
          <a:endParaRPr lang="fr-FR"/>
        </a:p>
      </dgm:t>
    </dgm:pt>
    <dgm:pt modelId="{E2EF2844-2E66-42D2-8D4F-DFCE391FBFCE}" type="sibTrans" cxnId="{3FECCB97-8D17-460B-B126-76A3454C4070}">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D45347DF-4F7B-4C26-AE6E-DB01205B4594}" type="pres">
      <dgm:prSet presAssocID="{F4D76F84-7988-4346-B280-17CBF36A8CBA}" presName="vertFlow" presStyleCnt="0"/>
      <dgm:spPr/>
    </dgm:pt>
    <dgm:pt modelId="{1C0CD3CC-4571-4C3B-A2B7-67FA435EAAFF}" type="pres">
      <dgm:prSet presAssocID="{F4D76F84-7988-4346-B280-17CBF36A8CBA}" presName="header" presStyleLbl="node1" presStyleIdx="0" presStyleCnt="3"/>
      <dgm:spPr/>
    </dgm:pt>
    <dgm:pt modelId="{98FC2633-FFF5-41C2-877B-51DE4AA8D82C}" type="pres">
      <dgm:prSet presAssocID="{20C2406C-8C49-449C-A901-7CFB26DF6FE2}" presName="parTrans" presStyleLbl="sibTrans2D1" presStyleIdx="0" presStyleCnt="3"/>
      <dgm:spPr/>
    </dgm:pt>
    <dgm:pt modelId="{87921B1F-52C1-428A-A917-C51A704ED3F5}" type="pres">
      <dgm:prSet presAssocID="{9491B335-1111-43B9-94D8-BFF042BAB826}" presName="child" presStyleLbl="alignAccFollowNode1" presStyleIdx="0" presStyleCnt="3">
        <dgm:presLayoutVars>
          <dgm:chMax val="0"/>
          <dgm:bulletEnabled val="1"/>
        </dgm:presLayoutVars>
      </dgm:prSet>
      <dgm:spPr/>
    </dgm:pt>
    <dgm:pt modelId="{365E5FE0-AE07-4EAD-8637-AF0E4094BD38}" type="pres">
      <dgm:prSet presAssocID="{F4D76F84-7988-4346-B280-17CBF36A8CBA}" presName="hSp" presStyleCnt="0"/>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1" presStyleCnt="3"/>
      <dgm:spPr/>
    </dgm:pt>
    <dgm:pt modelId="{6A59A60B-2B10-4ACE-A59B-D97706C24850}" type="pres">
      <dgm:prSet presAssocID="{CC44181A-B95A-4A40-AD53-9145C954AAC8}" presName="parTrans" presStyleLbl="sibTrans2D1" presStyleIdx="1" presStyleCnt="3"/>
      <dgm:spPr/>
    </dgm:pt>
    <dgm:pt modelId="{0FBC1E05-C252-4CB5-8549-904D411A7F1F}" type="pres">
      <dgm:prSet presAssocID="{FC12DB3D-48D3-4109-8EAC-85D490010FF3}" presName="child" presStyleLbl="alignAccFollowNode1" presStyleIdx="1" presStyleCnt="3">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2" presStyleCnt="3"/>
      <dgm:spPr/>
    </dgm:pt>
    <dgm:pt modelId="{66A5EFBE-5F7E-436D-8C64-39DB01D1A031}" type="pres">
      <dgm:prSet presAssocID="{0AD80B74-50D5-4F88-96E9-976A7464303A}" presName="parTrans" presStyleLbl="sibTrans2D1" presStyleIdx="2" presStyleCnt="3"/>
      <dgm:spPr/>
    </dgm:pt>
    <dgm:pt modelId="{0AD8D493-BAE5-45F8-A1EB-F375252C3DBC}" type="pres">
      <dgm:prSet presAssocID="{02DE8989-6927-43AA-AFE3-A136CAB5FE5B}" presName="child" presStyleLbl="alignAccFollowNode1" presStyleIdx="2" presStyleCnt="3">
        <dgm:presLayoutVars>
          <dgm:chMax val="0"/>
          <dgm:bulletEnabled val="1"/>
        </dgm:presLayoutVars>
      </dgm:prSet>
      <dgm:spPr/>
    </dgm:pt>
  </dgm:ptLst>
  <dgm:cxnLst>
    <dgm:cxn modelId="{D40A9B0F-5EBB-4C53-B001-A1B5572E4A07}" srcId="{E8FE348B-8B79-4BCE-8A49-2A1CEA064358}" destId="{FB24310B-A468-44F0-A49E-DCD3735439F4}" srcOrd="2" destOrd="0" parTransId="{27C264C5-0C93-44BD-9E25-AF85D458BB57}" sibTransId="{1581A3F7-0DC1-48FE-8E9B-6170EDD6984A}"/>
    <dgm:cxn modelId="{BB998020-A879-4EAD-96C1-C3166A469DAF}" srcId="{A4AA9B11-DE67-43BD-A59D-4359930CA329}" destId="{FC12DB3D-48D3-4109-8EAC-85D490010FF3}" srcOrd="0" destOrd="0" parTransId="{CC44181A-B95A-4A40-AD53-9145C954AAC8}" sibTransId="{B110B1CE-1FAD-4893-AEE3-41166F203D0F}"/>
    <dgm:cxn modelId="{2B262934-410F-4C73-82BC-F4C8ED5BCCFA}" type="presOf" srcId="{20C2406C-8C49-449C-A901-7CFB26DF6FE2}" destId="{98FC2633-FFF5-41C2-877B-51DE4AA8D82C}" srcOrd="0" destOrd="0" presId="urn:microsoft.com/office/officeart/2005/8/layout/lProcess1"/>
    <dgm:cxn modelId="{1888873F-25B8-4758-A500-1659C2BA91D5}" type="presOf" srcId="{FB24310B-A468-44F0-A49E-DCD3735439F4}" destId="{9FC36C9D-A194-4864-857D-4B7CC9F0BDFA}" srcOrd="0" destOrd="0" presId="urn:microsoft.com/office/officeart/2005/8/layout/lProcess1"/>
    <dgm:cxn modelId="{E290A865-FD3B-4711-987A-622338938A47}" srcId="{E8FE348B-8B79-4BCE-8A49-2A1CEA064358}" destId="{F4D76F84-7988-4346-B280-17CBF36A8CBA}" srcOrd="0" destOrd="0" parTransId="{F77E26E4-0D97-4A81-823F-91D7294DCE43}" sibTransId="{47098279-4B29-4D00-94DB-0CBE076B5499}"/>
    <dgm:cxn modelId="{20F1BA46-B8D6-41B6-9E53-BDB38D533E84}" type="presOf" srcId="{9491B335-1111-43B9-94D8-BFF042BAB826}" destId="{87921B1F-52C1-428A-A917-C51A704ED3F5}" srcOrd="0" destOrd="0" presId="urn:microsoft.com/office/officeart/2005/8/layout/lProcess1"/>
    <dgm:cxn modelId="{D2E05D4A-0A64-4DFB-9BBE-C452D8E8B26D}" type="presOf" srcId="{F4D76F84-7988-4346-B280-17CBF36A8CBA}" destId="{1C0CD3CC-4571-4C3B-A2B7-67FA435EAAFF}" srcOrd="0" destOrd="0" presId="urn:microsoft.com/office/officeart/2005/8/layout/lProcess1"/>
    <dgm:cxn modelId="{E6B7FE59-22FA-48BB-830B-830D5A67A6C0}" type="presOf" srcId="{FC12DB3D-48D3-4109-8EAC-85D490010FF3}" destId="{0FBC1E05-C252-4CB5-8549-904D411A7F1F}" srcOrd="0" destOrd="0" presId="urn:microsoft.com/office/officeart/2005/8/layout/lProcess1"/>
    <dgm:cxn modelId="{3FECCB97-8D17-460B-B126-76A3454C4070}" srcId="{F4D76F84-7988-4346-B280-17CBF36A8CBA}" destId="{9491B335-1111-43B9-94D8-BFF042BAB826}" srcOrd="0" destOrd="0" parTransId="{20C2406C-8C49-449C-A901-7CFB26DF6FE2}" sibTransId="{E2EF2844-2E66-42D2-8D4F-DFCE391FBFCE}"/>
    <dgm:cxn modelId="{772D90A2-ADEF-4BE7-808E-521443411D87}" type="presOf" srcId="{CC44181A-B95A-4A40-AD53-9145C954AAC8}" destId="{6A59A60B-2B10-4ACE-A59B-D97706C24850}" srcOrd="0" destOrd="0" presId="urn:microsoft.com/office/officeart/2005/8/layout/lProcess1"/>
    <dgm:cxn modelId="{BF9EE8A8-B5CC-4D8A-BEAD-B74894A9FB6C}" srcId="{FB24310B-A468-44F0-A49E-DCD3735439F4}" destId="{02DE8989-6927-43AA-AFE3-A136CAB5FE5B}" srcOrd="0" destOrd="0" parTransId="{0AD80B74-50D5-4F88-96E9-976A7464303A}" sibTransId="{A72B17E3-0C32-4C54-AE2D-41C3F186ADAD}"/>
    <dgm:cxn modelId="{08CC36B2-A5A9-45F4-BC18-CCB2475592A3}" type="presOf" srcId="{02DE8989-6927-43AA-AFE3-A136CAB5FE5B}" destId="{0AD8D493-BAE5-45F8-A1EB-F375252C3DBC}" srcOrd="0" destOrd="0" presId="urn:microsoft.com/office/officeart/2005/8/layout/lProcess1"/>
    <dgm:cxn modelId="{135B29BF-8EE9-4682-BE3B-33DCFAAE0B84}" type="presOf" srcId="{E8FE348B-8B79-4BCE-8A49-2A1CEA064358}" destId="{A2487885-F330-49C4-8F43-2E6C2E7CF00D}" srcOrd="0" destOrd="0" presId="urn:microsoft.com/office/officeart/2005/8/layout/lProcess1"/>
    <dgm:cxn modelId="{3B18F6D5-D75B-427D-8641-50F41F7CE71D}" srcId="{E8FE348B-8B79-4BCE-8A49-2A1CEA064358}" destId="{A4AA9B11-DE67-43BD-A59D-4359930CA329}" srcOrd="1" destOrd="0" parTransId="{2739B017-0603-4527-9B68-FE786C826239}" sibTransId="{51FF5104-F61E-422D-9AA6-A62857F08626}"/>
    <dgm:cxn modelId="{ED02A7E4-1CFC-4564-836B-9F4C41A5BBF5}" type="presOf" srcId="{A4AA9B11-DE67-43BD-A59D-4359930CA329}" destId="{488AAAC1-9FB7-4B67-BFF6-1D7F94084853}" srcOrd="0" destOrd="0" presId="urn:microsoft.com/office/officeart/2005/8/layout/lProcess1"/>
    <dgm:cxn modelId="{6086CBF3-B7B2-4727-ACBA-4366E75E98A7}" type="presOf" srcId="{0AD80B74-50D5-4F88-96E9-976A7464303A}" destId="{66A5EFBE-5F7E-436D-8C64-39DB01D1A031}" srcOrd="0" destOrd="0" presId="urn:microsoft.com/office/officeart/2005/8/layout/lProcess1"/>
    <dgm:cxn modelId="{55C14DAE-D18C-431D-B947-360830C6EA42}" type="presParOf" srcId="{A2487885-F330-49C4-8F43-2E6C2E7CF00D}" destId="{D45347DF-4F7B-4C26-AE6E-DB01205B4594}" srcOrd="0" destOrd="0" presId="urn:microsoft.com/office/officeart/2005/8/layout/lProcess1"/>
    <dgm:cxn modelId="{8F7F6BFB-8D9C-43F3-B794-17D0AF83F7B2}" type="presParOf" srcId="{D45347DF-4F7B-4C26-AE6E-DB01205B4594}" destId="{1C0CD3CC-4571-4C3B-A2B7-67FA435EAAFF}" srcOrd="0" destOrd="0" presId="urn:microsoft.com/office/officeart/2005/8/layout/lProcess1"/>
    <dgm:cxn modelId="{1C191DD4-CDFF-4B65-9946-FD37483FE137}" type="presParOf" srcId="{D45347DF-4F7B-4C26-AE6E-DB01205B4594}" destId="{98FC2633-FFF5-41C2-877B-51DE4AA8D82C}" srcOrd="1" destOrd="0" presId="urn:microsoft.com/office/officeart/2005/8/layout/lProcess1"/>
    <dgm:cxn modelId="{58B45C0E-EE7C-41F8-8D59-7E8722148FE8}" type="presParOf" srcId="{D45347DF-4F7B-4C26-AE6E-DB01205B4594}" destId="{87921B1F-52C1-428A-A917-C51A704ED3F5}" srcOrd="2" destOrd="0" presId="urn:microsoft.com/office/officeart/2005/8/layout/lProcess1"/>
    <dgm:cxn modelId="{F39F35C9-5C70-4D3A-A9FC-6AF135901393}" type="presParOf" srcId="{A2487885-F330-49C4-8F43-2E6C2E7CF00D}" destId="{365E5FE0-AE07-4EAD-8637-AF0E4094BD38}" srcOrd="1" destOrd="0" presId="urn:microsoft.com/office/officeart/2005/8/layout/lProcess1"/>
    <dgm:cxn modelId="{855D252F-E643-4DF9-B5B7-C41346CB2435}" type="presParOf" srcId="{A2487885-F330-49C4-8F43-2E6C2E7CF00D}" destId="{40C1C9C6-D004-4186-AE46-92A30D153106}" srcOrd="2" destOrd="0" presId="urn:microsoft.com/office/officeart/2005/8/layout/lProcess1"/>
    <dgm:cxn modelId="{9588586F-BD36-4ACC-A9E1-1E6D18BDF74F}" type="presParOf" srcId="{40C1C9C6-D004-4186-AE46-92A30D153106}" destId="{488AAAC1-9FB7-4B67-BFF6-1D7F94084853}" srcOrd="0" destOrd="0" presId="urn:microsoft.com/office/officeart/2005/8/layout/lProcess1"/>
    <dgm:cxn modelId="{B813C2CE-7CEC-483F-81A9-B759DFCD6CB1}" type="presParOf" srcId="{40C1C9C6-D004-4186-AE46-92A30D153106}" destId="{6A59A60B-2B10-4ACE-A59B-D97706C24850}" srcOrd="1" destOrd="0" presId="urn:microsoft.com/office/officeart/2005/8/layout/lProcess1"/>
    <dgm:cxn modelId="{C0F758B0-6776-4D26-928D-CB3A2AF525AA}" type="presParOf" srcId="{40C1C9C6-D004-4186-AE46-92A30D153106}" destId="{0FBC1E05-C252-4CB5-8549-904D411A7F1F}" srcOrd="2" destOrd="0" presId="urn:microsoft.com/office/officeart/2005/8/layout/lProcess1"/>
    <dgm:cxn modelId="{519BAA33-0C1D-4EA3-A578-7201B01671AF}" type="presParOf" srcId="{A2487885-F330-49C4-8F43-2E6C2E7CF00D}" destId="{4C92C0B0-E645-4C8E-B84F-9B85B4E823ED}" srcOrd="3" destOrd="0" presId="urn:microsoft.com/office/officeart/2005/8/layout/lProcess1"/>
    <dgm:cxn modelId="{3F38EC14-1E94-4859-919C-8144C6DBEAC3}" type="presParOf" srcId="{A2487885-F330-49C4-8F43-2E6C2E7CF00D}" destId="{4330A94E-A608-4BE2-A2B2-FDEB82C84830}" srcOrd="4" destOrd="0" presId="urn:microsoft.com/office/officeart/2005/8/layout/lProcess1"/>
    <dgm:cxn modelId="{62482421-2A0F-4618-9FAC-6D1B075A87E5}" type="presParOf" srcId="{4330A94E-A608-4BE2-A2B2-FDEB82C84830}" destId="{9FC36C9D-A194-4864-857D-4B7CC9F0BDFA}" srcOrd="0" destOrd="0" presId="urn:microsoft.com/office/officeart/2005/8/layout/lProcess1"/>
    <dgm:cxn modelId="{3307906F-32AE-4396-ADA3-091BE85423B1}" type="presParOf" srcId="{4330A94E-A608-4BE2-A2B2-FDEB82C84830}" destId="{66A5EFBE-5F7E-436D-8C64-39DB01D1A031}" srcOrd="1" destOrd="0" presId="urn:microsoft.com/office/officeart/2005/8/layout/lProcess1"/>
    <dgm:cxn modelId="{89EC7FAE-63F9-4134-9D92-658043231B2D}" type="presParOf" srcId="{4330A94E-A608-4BE2-A2B2-FDEB82C84830}" destId="{0AD8D493-BAE5-45F8-A1EB-F375252C3DB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A36A-A08E-4877-81DD-D9D272E94C2E}">
      <dsp:nvSpPr>
        <dsp:cNvPr id="0" name=""/>
        <dsp:cNvSpPr/>
      </dsp:nvSpPr>
      <dsp:spPr>
        <a:xfrm>
          <a:off x="41020"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97213-4AA4-4537-B7A8-3752343CFD41}">
      <dsp:nvSpPr>
        <dsp:cNvPr id="0" name=""/>
        <dsp:cNvSpPr/>
      </dsp:nvSpPr>
      <dsp:spPr>
        <a:xfrm>
          <a:off x="118257" y="77236"/>
          <a:ext cx="617890" cy="617890"/>
        </a:xfrm>
        <a:prstGeom prst="chord">
          <a:avLst>
            <a:gd name="adj1" fmla="val 1168272"/>
            <a:gd name="adj2" fmla="val 9631728"/>
          </a:avLst>
        </a:prstGeom>
        <a:solidFill>
          <a:srgbClr val="EB6909"/>
        </a:solidFill>
        <a:ln w="15875" cap="flat" cmpd="sng" algn="ctr">
          <a:solidFill>
            <a:srgbClr val="EB6909"/>
          </a:solidFill>
          <a:prstDash val="solid"/>
        </a:ln>
        <a:effectLst/>
      </dsp:spPr>
      <dsp:style>
        <a:lnRef idx="2">
          <a:scrgbClr r="0" g="0" b="0"/>
        </a:lnRef>
        <a:fillRef idx="1">
          <a:scrgbClr r="0" g="0" b="0"/>
        </a:fillRef>
        <a:effectRef idx="0">
          <a:scrgbClr r="0" g="0" b="0"/>
        </a:effectRef>
        <a:fontRef idx="minor">
          <a:schemeClr val="lt1"/>
        </a:fontRef>
      </dsp:style>
    </dsp:sp>
    <dsp:sp modelId="{2470E6BB-3740-4640-B78C-352051504FD6}">
      <dsp:nvSpPr>
        <dsp:cNvPr id="0" name=""/>
        <dsp:cNvSpPr/>
      </dsp:nvSpPr>
      <dsp:spPr>
        <a:xfrm>
          <a:off x="974293"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b="0" kern="1200" dirty="0"/>
            <a:t>Appropriation collective du cadre d’évaluation </a:t>
          </a:r>
        </a:p>
      </dsp:txBody>
      <dsp:txXfrm>
        <a:off x="974293" y="772363"/>
        <a:ext cx="2284907" cy="3250361"/>
      </dsp:txXfrm>
    </dsp:sp>
    <dsp:sp modelId="{04E3739B-BC28-42E0-93CC-F6A4040AD6DF}">
      <dsp:nvSpPr>
        <dsp:cNvPr id="0" name=""/>
        <dsp:cNvSpPr/>
      </dsp:nvSpPr>
      <dsp:spPr>
        <a:xfrm>
          <a:off x="974293"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b="0" kern="1200" dirty="0"/>
            <a:t>Etape 1 :</a:t>
          </a:r>
        </a:p>
      </dsp:txBody>
      <dsp:txXfrm>
        <a:off x="974293" y="0"/>
        <a:ext cx="2284907" cy="772363"/>
      </dsp:txXfrm>
    </dsp:sp>
    <dsp:sp modelId="{08982924-D6CA-41EE-B6EA-B1F9D60B2302}">
      <dsp:nvSpPr>
        <dsp:cNvPr id="0" name=""/>
        <dsp:cNvSpPr/>
      </dsp:nvSpPr>
      <dsp:spPr>
        <a:xfrm>
          <a:off x="3420110"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B8F8-D5F3-4278-B286-7D83F1A51724}">
      <dsp:nvSpPr>
        <dsp:cNvPr id="0" name=""/>
        <dsp:cNvSpPr/>
      </dsp:nvSpPr>
      <dsp:spPr>
        <a:xfrm>
          <a:off x="3497346" y="77236"/>
          <a:ext cx="617890" cy="617890"/>
        </a:xfrm>
        <a:prstGeom prst="chord">
          <a:avLst>
            <a:gd name="adj1" fmla="val 20431728"/>
            <a:gd name="adj2" fmla="val 11968272"/>
          </a:avLst>
        </a:prstGeom>
        <a:solidFill>
          <a:srgbClr val="97BF0D"/>
        </a:solidFill>
        <a:ln w="15875" cap="flat" cmpd="sng" algn="ctr">
          <a:solidFill>
            <a:srgbClr val="97BF0D"/>
          </a:solidFill>
          <a:prstDash val="solid"/>
        </a:ln>
        <a:effectLst/>
      </dsp:spPr>
      <dsp:style>
        <a:lnRef idx="2">
          <a:scrgbClr r="0" g="0" b="0"/>
        </a:lnRef>
        <a:fillRef idx="1">
          <a:scrgbClr r="0" g="0" b="0"/>
        </a:fillRef>
        <a:effectRef idx="0">
          <a:scrgbClr r="0" g="0" b="0"/>
        </a:effectRef>
        <a:fontRef idx="minor">
          <a:schemeClr val="lt1"/>
        </a:fontRef>
      </dsp:style>
    </dsp:sp>
    <dsp:sp modelId="{FEDBC70E-0F02-4E89-BD1E-6125521C9DA1}">
      <dsp:nvSpPr>
        <dsp:cNvPr id="0" name=""/>
        <dsp:cNvSpPr/>
      </dsp:nvSpPr>
      <dsp:spPr>
        <a:xfrm>
          <a:off x="4353382"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kern="1200" dirty="0"/>
            <a:t>Collecte, agrégation des données et renseignement des indicateurs</a:t>
          </a:r>
        </a:p>
      </dsp:txBody>
      <dsp:txXfrm>
        <a:off x="4353382" y="772363"/>
        <a:ext cx="2284907" cy="3250361"/>
      </dsp:txXfrm>
    </dsp:sp>
    <dsp:sp modelId="{E83CE7C5-D187-48DA-AF23-EA32CCBFC331}">
      <dsp:nvSpPr>
        <dsp:cNvPr id="0" name=""/>
        <dsp:cNvSpPr/>
      </dsp:nvSpPr>
      <dsp:spPr>
        <a:xfrm>
          <a:off x="4353382"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kern="1200" dirty="0"/>
            <a:t>Etape 2 :</a:t>
          </a:r>
        </a:p>
      </dsp:txBody>
      <dsp:txXfrm>
        <a:off x="4353382" y="0"/>
        <a:ext cx="2284907" cy="772363"/>
      </dsp:txXfrm>
    </dsp:sp>
    <dsp:sp modelId="{A3E8EDD8-F95B-4FDC-B73E-56D72DF892BC}">
      <dsp:nvSpPr>
        <dsp:cNvPr id="0" name=""/>
        <dsp:cNvSpPr/>
      </dsp:nvSpPr>
      <dsp:spPr>
        <a:xfrm>
          <a:off x="6799199"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29573-B89A-44A6-A3B8-5BC3AE4A6286}">
      <dsp:nvSpPr>
        <dsp:cNvPr id="0" name=""/>
        <dsp:cNvSpPr/>
      </dsp:nvSpPr>
      <dsp:spPr>
        <a:xfrm>
          <a:off x="6876435" y="77236"/>
          <a:ext cx="617890" cy="617890"/>
        </a:xfrm>
        <a:prstGeom prst="chord">
          <a:avLst>
            <a:gd name="adj1" fmla="val 16200000"/>
            <a:gd name="adj2" fmla="val 1620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84AB0-38A1-420F-A056-C14407AF2A57}">
      <dsp:nvSpPr>
        <dsp:cNvPr id="0" name=""/>
        <dsp:cNvSpPr/>
      </dsp:nvSpPr>
      <dsp:spPr>
        <a:xfrm>
          <a:off x="7732471"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kern="1200" dirty="0"/>
            <a:t>Analyse collective, définition de pistes de progrès et suivi</a:t>
          </a:r>
        </a:p>
      </dsp:txBody>
      <dsp:txXfrm>
        <a:off x="7732471" y="772363"/>
        <a:ext cx="2284907" cy="3250361"/>
      </dsp:txXfrm>
    </dsp:sp>
    <dsp:sp modelId="{896E2484-80A6-4677-8B2B-FA347DE106AA}">
      <dsp:nvSpPr>
        <dsp:cNvPr id="0" name=""/>
        <dsp:cNvSpPr/>
      </dsp:nvSpPr>
      <dsp:spPr>
        <a:xfrm>
          <a:off x="7732471"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kern="1200" dirty="0"/>
            <a:t>Etape 3 :</a:t>
          </a:r>
        </a:p>
      </dsp:txBody>
      <dsp:txXfrm>
        <a:off x="7732471" y="0"/>
        <a:ext cx="2284907" cy="772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AAAC1-9FB7-4B67-BFF6-1D7F94084853}">
      <dsp:nvSpPr>
        <dsp:cNvPr id="0" name=""/>
        <dsp:cNvSpPr/>
      </dsp:nvSpPr>
      <dsp:spPr>
        <a:xfrm>
          <a:off x="1158"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Fiche d’identité</a:t>
          </a:r>
        </a:p>
      </dsp:txBody>
      <dsp:txXfrm>
        <a:off x="23517" y="402676"/>
        <a:ext cx="3008801" cy="718661"/>
      </dsp:txXfrm>
    </dsp:sp>
    <dsp:sp modelId="{6A59A60B-2B10-4ACE-A59B-D97706C24850}">
      <dsp:nvSpPr>
        <dsp:cNvPr id="0" name=""/>
        <dsp:cNvSpPr/>
      </dsp:nvSpPr>
      <dsp:spPr>
        <a:xfrm rot="5400000">
          <a:off x="1461122"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1158"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Accord sur le périmètre d’évaluation</a:t>
          </a:r>
        </a:p>
      </dsp:txBody>
      <dsp:txXfrm>
        <a:off x="23517" y="1433239"/>
        <a:ext cx="3008801" cy="718661"/>
      </dsp:txXfrm>
    </dsp:sp>
    <dsp:sp modelId="{9FC36C9D-A194-4864-857D-4B7CC9F0BDFA}">
      <dsp:nvSpPr>
        <dsp:cNvPr id="0" name=""/>
        <dsp:cNvSpPr/>
      </dsp:nvSpPr>
      <dsp:spPr>
        <a:xfrm>
          <a:off x="3482170"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Liste des indicateurs + aides</a:t>
          </a:r>
        </a:p>
      </dsp:txBody>
      <dsp:txXfrm>
        <a:off x="3504529" y="402676"/>
        <a:ext cx="3008801" cy="718661"/>
      </dsp:txXfrm>
    </dsp:sp>
    <dsp:sp modelId="{66A5EFBE-5F7E-436D-8C64-39DB01D1A031}">
      <dsp:nvSpPr>
        <dsp:cNvPr id="0" name=""/>
        <dsp:cNvSpPr/>
      </dsp:nvSpPr>
      <dsp:spPr>
        <a:xfrm rot="5400000">
          <a:off x="4942134"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3482170"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Appropriation des indicateurs</a:t>
          </a:r>
        </a:p>
      </dsp:txBody>
      <dsp:txXfrm>
        <a:off x="3504529" y="1433239"/>
        <a:ext cx="3008801" cy="718661"/>
      </dsp:txXfrm>
    </dsp:sp>
    <dsp:sp modelId="{C9799D51-9286-4F81-AB6F-119A0111E984}">
      <dsp:nvSpPr>
        <dsp:cNvPr id="0" name=""/>
        <dsp:cNvSpPr/>
      </dsp:nvSpPr>
      <dsp:spPr>
        <a:xfrm>
          <a:off x="6963182"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Zone d’expression libre</a:t>
          </a:r>
        </a:p>
      </dsp:txBody>
      <dsp:txXfrm>
        <a:off x="6985541" y="402676"/>
        <a:ext cx="3008801" cy="718661"/>
      </dsp:txXfrm>
    </dsp:sp>
    <dsp:sp modelId="{D3E5448E-88F2-4C9E-94B1-7871A95F535D}">
      <dsp:nvSpPr>
        <dsp:cNvPr id="0" name=""/>
        <dsp:cNvSpPr/>
      </dsp:nvSpPr>
      <dsp:spPr>
        <a:xfrm rot="5400000">
          <a:off x="8423145"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54C39EB-8A19-42E7-9518-AFAA6B022C4A}">
      <dsp:nvSpPr>
        <dsp:cNvPr id="0" name=""/>
        <dsp:cNvSpPr/>
      </dsp:nvSpPr>
      <dsp:spPr>
        <a:xfrm>
          <a:off x="6963182"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Ajout d’indicateurs spécifique à notre démarche</a:t>
          </a:r>
        </a:p>
      </dsp:txBody>
      <dsp:txXfrm>
        <a:off x="6985541" y="1433239"/>
        <a:ext cx="3008801" cy="718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AAAC1-9FB7-4B67-BFF6-1D7F94084853}">
      <dsp:nvSpPr>
        <dsp:cNvPr id="0" name=""/>
        <dsp:cNvSpPr/>
      </dsp:nvSpPr>
      <dsp:spPr>
        <a:xfrm>
          <a:off x="1647" y="126119"/>
          <a:ext cx="3051639" cy="762909"/>
        </a:xfrm>
        <a:prstGeom prst="roundRect">
          <a:avLst>
            <a:gd name="adj" fmla="val 10000"/>
          </a:avLst>
        </a:prstGeom>
        <a:solidFill>
          <a:srgbClr val="97BF0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Indicateurs collaboratifs</a:t>
          </a:r>
        </a:p>
      </dsp:txBody>
      <dsp:txXfrm>
        <a:off x="23992" y="148464"/>
        <a:ext cx="3006949" cy="718219"/>
      </dsp:txXfrm>
    </dsp:sp>
    <dsp:sp modelId="{6A59A60B-2B10-4ACE-A59B-D97706C24850}">
      <dsp:nvSpPr>
        <dsp:cNvPr id="0" name=""/>
        <dsp:cNvSpPr/>
      </dsp:nvSpPr>
      <dsp:spPr>
        <a:xfrm rot="5400000">
          <a:off x="1460712" y="955784"/>
          <a:ext cx="133509" cy="133509"/>
        </a:xfrm>
        <a:prstGeom prst="rightArrow">
          <a:avLst>
            <a:gd name="adj1" fmla="val 66700"/>
            <a:gd name="adj2" fmla="val 50000"/>
          </a:avLst>
        </a:prstGeom>
        <a:solidFill>
          <a:srgbClr val="F3F9D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1647" y="1156048"/>
          <a:ext cx="3051639" cy="762909"/>
        </a:xfrm>
        <a:prstGeom prst="roundRect">
          <a:avLst>
            <a:gd name="adj" fmla="val 10000"/>
          </a:avLst>
        </a:prstGeom>
        <a:solidFill>
          <a:srgbClr val="F3F9DD">
            <a:alpha val="89804"/>
          </a:srgbClr>
        </a:solidFill>
        <a:ln w="12700" cap="flat" cmpd="sng" algn="ctr">
          <a:solidFill>
            <a:srgbClr val="F3F9DD">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En réunion</a:t>
          </a:r>
        </a:p>
      </dsp:txBody>
      <dsp:txXfrm>
        <a:off x="23992" y="1178393"/>
        <a:ext cx="3006949" cy="718219"/>
      </dsp:txXfrm>
    </dsp:sp>
    <dsp:sp modelId="{9FC36C9D-A194-4864-857D-4B7CC9F0BDFA}">
      <dsp:nvSpPr>
        <dsp:cNvPr id="0" name=""/>
        <dsp:cNvSpPr/>
      </dsp:nvSpPr>
      <dsp:spPr>
        <a:xfrm>
          <a:off x="3480516" y="126119"/>
          <a:ext cx="3051639" cy="762909"/>
        </a:xfrm>
        <a:prstGeom prst="roundRect">
          <a:avLst>
            <a:gd name="adj" fmla="val 10000"/>
          </a:avLst>
        </a:prstGeom>
        <a:solidFill>
          <a:srgbClr val="97BF0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Autres indicateurs</a:t>
          </a:r>
        </a:p>
      </dsp:txBody>
      <dsp:txXfrm>
        <a:off x="3502861" y="148464"/>
        <a:ext cx="3006949" cy="718219"/>
      </dsp:txXfrm>
    </dsp:sp>
    <dsp:sp modelId="{66A5EFBE-5F7E-436D-8C64-39DB01D1A031}">
      <dsp:nvSpPr>
        <dsp:cNvPr id="0" name=""/>
        <dsp:cNvSpPr/>
      </dsp:nvSpPr>
      <dsp:spPr>
        <a:xfrm rot="5400000">
          <a:off x="4939582" y="955784"/>
          <a:ext cx="133509" cy="133509"/>
        </a:xfrm>
        <a:prstGeom prst="rightArrow">
          <a:avLst>
            <a:gd name="adj1" fmla="val 66700"/>
            <a:gd name="adj2" fmla="val 50000"/>
          </a:avLst>
        </a:prstGeom>
        <a:solidFill>
          <a:srgbClr val="F3F9D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3480516" y="1156048"/>
          <a:ext cx="3051639" cy="762909"/>
        </a:xfrm>
        <a:prstGeom prst="roundRect">
          <a:avLst>
            <a:gd name="adj" fmla="val 10000"/>
          </a:avLst>
        </a:prstGeom>
        <a:solidFill>
          <a:srgbClr val="F3F9DD">
            <a:alpha val="89804"/>
          </a:srgbClr>
        </a:solidFill>
        <a:ln w="12700" cap="flat" cmpd="sng" algn="ctr">
          <a:solidFill>
            <a:srgbClr val="F3F9DD">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i="1" kern="1200" dirty="0">
              <a:solidFill>
                <a:schemeClr val="accent3"/>
              </a:solidFill>
            </a:rPr>
            <a:t>Cf. commentaires</a:t>
          </a:r>
        </a:p>
      </dsp:txBody>
      <dsp:txXfrm>
        <a:off x="3502861" y="1178393"/>
        <a:ext cx="3006949" cy="718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5831-8E5C-4CA6-BDCC-0CBDB46879F7}">
      <dsp:nvSpPr>
        <dsp:cNvPr id="0" name=""/>
        <dsp:cNvSpPr/>
      </dsp:nvSpPr>
      <dsp:spPr>
        <a:xfrm>
          <a:off x="8840" y="0"/>
          <a:ext cx="2642294" cy="12060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Inscrivez-vous</a:t>
          </a:r>
        </a:p>
      </dsp:txBody>
      <dsp:txXfrm>
        <a:off x="44163" y="35323"/>
        <a:ext cx="2571648" cy="1135384"/>
      </dsp:txXfrm>
    </dsp:sp>
    <dsp:sp modelId="{9746CADB-8EED-4248-9C97-E43BA66AFD30}">
      <dsp:nvSpPr>
        <dsp:cNvPr id="0" name=""/>
        <dsp:cNvSpPr/>
      </dsp:nvSpPr>
      <dsp:spPr>
        <a:xfrm>
          <a:off x="2915364" y="275370"/>
          <a:ext cx="560166" cy="6552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2915364" y="406428"/>
        <a:ext cx="392116" cy="393173"/>
      </dsp:txXfrm>
    </dsp:sp>
    <dsp:sp modelId="{EDCD4D74-251B-4A16-9DB5-A38C53E78CD1}">
      <dsp:nvSpPr>
        <dsp:cNvPr id="0" name=""/>
        <dsp:cNvSpPr/>
      </dsp:nvSpPr>
      <dsp:spPr>
        <a:xfrm>
          <a:off x="3708052" y="0"/>
          <a:ext cx="2642294" cy="12060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Retrouvez le projet et envoyez votre demande d’observation</a:t>
          </a:r>
        </a:p>
      </dsp:txBody>
      <dsp:txXfrm>
        <a:off x="3743375" y="35323"/>
        <a:ext cx="2571648" cy="1135384"/>
      </dsp:txXfrm>
    </dsp:sp>
    <dsp:sp modelId="{363DF3A0-1FEE-444A-B1F8-D66819966D81}">
      <dsp:nvSpPr>
        <dsp:cNvPr id="0" name=""/>
        <dsp:cNvSpPr/>
      </dsp:nvSpPr>
      <dsp:spPr>
        <a:xfrm>
          <a:off x="6614576" y="275370"/>
          <a:ext cx="560166" cy="6552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6614576" y="406428"/>
        <a:ext cx="392116" cy="393173"/>
      </dsp:txXfrm>
    </dsp:sp>
    <dsp:sp modelId="{792DBA51-7263-43B8-9EDD-E622634B28BB}">
      <dsp:nvSpPr>
        <dsp:cNvPr id="0" name=""/>
        <dsp:cNvSpPr/>
      </dsp:nvSpPr>
      <dsp:spPr>
        <a:xfrm>
          <a:off x="7407265" y="0"/>
          <a:ext cx="2642294" cy="12060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Commentez</a:t>
          </a:r>
        </a:p>
      </dsp:txBody>
      <dsp:txXfrm>
        <a:off x="7442588" y="35323"/>
        <a:ext cx="2571648" cy="1135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D3CC-4571-4C3B-A2B7-67FA435EAAFF}">
      <dsp:nvSpPr>
        <dsp:cNvPr id="0" name=""/>
        <dsp:cNvSpPr/>
      </dsp:nvSpPr>
      <dsp:spPr>
        <a:xfrm>
          <a:off x="4909"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Tableau</a:t>
          </a:r>
        </a:p>
      </dsp:txBody>
      <dsp:txXfrm>
        <a:off x="27251" y="86824"/>
        <a:ext cx="3006547" cy="718123"/>
      </dsp:txXfrm>
    </dsp:sp>
    <dsp:sp modelId="{98FC2633-FFF5-41C2-877B-51DE4AA8D82C}">
      <dsp:nvSpPr>
        <dsp:cNvPr id="0" name=""/>
        <dsp:cNvSpPr/>
      </dsp:nvSpPr>
      <dsp:spPr>
        <a:xfrm rot="5400000">
          <a:off x="1463779" y="894035"/>
          <a:ext cx="133491" cy="133491"/>
        </a:xfrm>
        <a:prstGeom prst="rightArrow">
          <a:avLst>
            <a:gd name="adj1" fmla="val 66700"/>
            <a:gd name="adj2" fmla="val 50000"/>
          </a:avLst>
        </a:prstGeom>
        <a:solidFill>
          <a:srgbClr val="D0F0F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7921B1F-52C1-428A-A917-C51A704ED3F5}">
      <dsp:nvSpPr>
        <dsp:cNvPr id="0" name=""/>
        <dsp:cNvSpPr/>
      </dsp:nvSpPr>
      <dsp:spPr>
        <a:xfrm>
          <a:off x="4909" y="1094272"/>
          <a:ext cx="3051231" cy="762807"/>
        </a:xfrm>
        <a:prstGeom prst="roundRect">
          <a:avLst>
            <a:gd name="adj" fmla="val 1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S’accorder sur nos objectifs</a:t>
          </a:r>
        </a:p>
      </dsp:txBody>
      <dsp:txXfrm>
        <a:off x="27251" y="1116614"/>
        <a:ext cx="3006547" cy="718123"/>
      </dsp:txXfrm>
    </dsp:sp>
    <dsp:sp modelId="{488AAAC1-9FB7-4B67-BFF6-1D7F94084853}">
      <dsp:nvSpPr>
        <dsp:cNvPr id="0" name=""/>
        <dsp:cNvSpPr/>
      </dsp:nvSpPr>
      <dsp:spPr>
        <a:xfrm>
          <a:off x="3483314"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Radar</a:t>
          </a:r>
        </a:p>
      </dsp:txBody>
      <dsp:txXfrm>
        <a:off x="3505656" y="86824"/>
        <a:ext cx="3006547" cy="718123"/>
      </dsp:txXfrm>
    </dsp:sp>
    <dsp:sp modelId="{6A59A60B-2B10-4ACE-A59B-D97706C24850}">
      <dsp:nvSpPr>
        <dsp:cNvPr id="0" name=""/>
        <dsp:cNvSpPr/>
      </dsp:nvSpPr>
      <dsp:spPr>
        <a:xfrm rot="5400000">
          <a:off x="4942184" y="894035"/>
          <a:ext cx="133491" cy="133491"/>
        </a:xfrm>
        <a:prstGeom prst="rightArrow">
          <a:avLst>
            <a:gd name="adj1" fmla="val 66700"/>
            <a:gd name="adj2" fmla="val 5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3483314" y="1094272"/>
          <a:ext cx="3051231" cy="762807"/>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Repérer nos points faibles et forts</a:t>
          </a:r>
        </a:p>
      </dsp:txBody>
      <dsp:txXfrm>
        <a:off x="3505656" y="1116614"/>
        <a:ext cx="3006547" cy="718123"/>
      </dsp:txXfrm>
    </dsp:sp>
    <dsp:sp modelId="{9FC36C9D-A194-4864-857D-4B7CC9F0BDFA}">
      <dsp:nvSpPr>
        <dsp:cNvPr id="0" name=""/>
        <dsp:cNvSpPr/>
      </dsp:nvSpPr>
      <dsp:spPr>
        <a:xfrm>
          <a:off x="6961718"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Courbes</a:t>
          </a:r>
        </a:p>
      </dsp:txBody>
      <dsp:txXfrm>
        <a:off x="6984060" y="86824"/>
        <a:ext cx="3006547" cy="718123"/>
      </dsp:txXfrm>
    </dsp:sp>
    <dsp:sp modelId="{66A5EFBE-5F7E-436D-8C64-39DB01D1A031}">
      <dsp:nvSpPr>
        <dsp:cNvPr id="0" name=""/>
        <dsp:cNvSpPr/>
      </dsp:nvSpPr>
      <dsp:spPr>
        <a:xfrm rot="5400000">
          <a:off x="8420588" y="894035"/>
          <a:ext cx="133491" cy="133491"/>
        </a:xfrm>
        <a:prstGeom prst="rightArrow">
          <a:avLst>
            <a:gd name="adj1" fmla="val 66700"/>
            <a:gd name="adj2" fmla="val 5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6961718" y="1094272"/>
          <a:ext cx="3051231" cy="762807"/>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i="0" kern="1200" dirty="0">
              <a:solidFill>
                <a:schemeClr val="tx1"/>
              </a:solidFill>
            </a:rPr>
            <a:t>Débattre sur nos pistes de progrès</a:t>
          </a:r>
        </a:p>
      </dsp:txBody>
      <dsp:txXfrm>
        <a:off x="6984060" y="1116614"/>
        <a:ext cx="3006547" cy="718123"/>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786F4-17C3-4125-9C56-B2BC6F2FC280}" type="datetimeFigureOut">
              <a:rPr lang="fr-FR" smtClean="0"/>
              <a:t>04/10/2022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C09D4-B3AE-4B64-84B9-0D2962F349B0}" type="slidenum">
              <a:rPr lang="fr-FR" smtClean="0"/>
              <a:t>‹N°›</a:t>
            </a:fld>
            <a:endParaRPr lang="fr-FR"/>
          </a:p>
        </p:txBody>
      </p:sp>
    </p:spTree>
    <p:extLst>
      <p:ext uri="{BB962C8B-B14F-4D97-AF65-F5344CB8AC3E}">
        <p14:creationId xmlns:p14="http://schemas.microsoft.com/office/powerpoint/2010/main" val="191970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95A20-D6F4-4796-99AC-1789BA2E840F}" type="datetimeFigureOut">
              <a:rPr lang="fr-FR" smtClean="0"/>
              <a:t>04/10/2022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3AB7E-A8DC-49F5-882B-80242109056D}" type="slidenum">
              <a:rPr lang="fr-FR" smtClean="0"/>
              <a:t>‹N°›</a:t>
            </a:fld>
            <a:endParaRPr lang="fr-FR"/>
          </a:p>
        </p:txBody>
      </p:sp>
    </p:spTree>
    <p:extLst>
      <p:ext uri="{BB962C8B-B14F-4D97-AF65-F5344CB8AC3E}">
        <p14:creationId xmlns:p14="http://schemas.microsoft.com/office/powerpoint/2010/main" val="189505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2</a:t>
            </a:fld>
            <a:endParaRPr lang="fr-FR"/>
          </a:p>
        </p:txBody>
      </p:sp>
    </p:spTree>
    <p:extLst>
      <p:ext uri="{BB962C8B-B14F-4D97-AF65-F5344CB8AC3E}">
        <p14:creationId xmlns:p14="http://schemas.microsoft.com/office/powerpoint/2010/main" val="214162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13</a:t>
            </a:fld>
            <a:endParaRPr lang="fr-FR"/>
          </a:p>
        </p:txBody>
      </p:sp>
    </p:spTree>
    <p:extLst>
      <p:ext uri="{BB962C8B-B14F-4D97-AF65-F5344CB8AC3E}">
        <p14:creationId xmlns:p14="http://schemas.microsoft.com/office/powerpoint/2010/main" val="244189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3</a:t>
            </a:fld>
            <a:endParaRPr lang="fr-FR"/>
          </a:p>
        </p:txBody>
      </p:sp>
    </p:spTree>
    <p:extLst>
      <p:ext uri="{BB962C8B-B14F-4D97-AF65-F5344CB8AC3E}">
        <p14:creationId xmlns:p14="http://schemas.microsoft.com/office/powerpoint/2010/main" val="261201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4</a:t>
            </a:fld>
            <a:endParaRPr lang="fr-FR"/>
          </a:p>
        </p:txBody>
      </p:sp>
    </p:spTree>
    <p:extLst>
      <p:ext uri="{BB962C8B-B14F-4D97-AF65-F5344CB8AC3E}">
        <p14:creationId xmlns:p14="http://schemas.microsoft.com/office/powerpoint/2010/main" val="374357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6</a:t>
            </a:fld>
            <a:endParaRPr lang="fr-FR"/>
          </a:p>
        </p:txBody>
      </p:sp>
    </p:spTree>
    <p:extLst>
      <p:ext uri="{BB962C8B-B14F-4D97-AF65-F5344CB8AC3E}">
        <p14:creationId xmlns:p14="http://schemas.microsoft.com/office/powerpoint/2010/main" val="3123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7</a:t>
            </a:fld>
            <a:endParaRPr lang="fr-FR"/>
          </a:p>
        </p:txBody>
      </p:sp>
    </p:spTree>
    <p:extLst>
      <p:ext uri="{BB962C8B-B14F-4D97-AF65-F5344CB8AC3E}">
        <p14:creationId xmlns:p14="http://schemas.microsoft.com/office/powerpoint/2010/main" val="254700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Périmètre d’évaluation</a:t>
            </a:r>
            <a:r>
              <a:rPr lang="fr-FR" baseline="0" dirty="0"/>
              <a:t> :</a:t>
            </a:r>
          </a:p>
          <a:p>
            <a:r>
              <a:rPr lang="fr-FR" baseline="0" dirty="0"/>
              <a:t>Le Territoire d’action correspond au périmètre sur lequel porte l’évaluation. Cependant, il pourra être pertinent pour certains indicateurs de prendre en compte un périmètre différent, correspondant par exemple aux entreprises ou flux "travaillés" ou au contraire à un territoire plus large. Pour vous faciliter, par la suite, le suivi des indicateurs, il faudra bien veiller à préciser ce périmètre dans les espaces de commentaire lorsque vous ne pouvez pas appliquer le périmètre d'action ci-dessus.</a:t>
            </a:r>
          </a:p>
          <a:p>
            <a:r>
              <a:rPr lang="fr-FR" baseline="0" dirty="0"/>
              <a:t>Remarque : </a:t>
            </a:r>
            <a:r>
              <a:rPr lang="fr-FR" sz="1200" b="0" i="0" u="none" strike="noStrike" kern="1200" dirty="0">
                <a:solidFill>
                  <a:schemeClr val="tx1"/>
                </a:solidFill>
                <a:effectLst/>
                <a:latin typeface="+mn-lt"/>
                <a:ea typeface="+mn-ea"/>
                <a:cs typeface="+mn-cs"/>
              </a:rPr>
              <a:t>Le périmètre temporel de l’évaluation</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remonte quant à lui au lancement de la démarche afin d'observer les progrès (ex : augmentation du nombre de synergies) si l'évaluation est réitérée par la suite.</a:t>
            </a:r>
            <a:r>
              <a:rPr lang="fr-FR" dirty="0"/>
              <a:t> </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8</a:t>
            </a:fld>
            <a:endParaRPr lang="fr-FR"/>
          </a:p>
        </p:txBody>
      </p:sp>
    </p:spTree>
    <p:extLst>
      <p:ext uri="{BB962C8B-B14F-4D97-AF65-F5344CB8AC3E}">
        <p14:creationId xmlns:p14="http://schemas.microsoft.com/office/powerpoint/2010/main" val="40842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a:solidFill>
                  <a:schemeClr val="accent3"/>
                </a:solidFill>
              </a:rPr>
              <a:t>Suggestion :</a:t>
            </a:r>
          </a:p>
          <a:p>
            <a:pPr marL="285750" indent="-285750">
              <a:buFontTx/>
              <a:buChar char="-"/>
            </a:pPr>
            <a:r>
              <a:rPr lang="fr-FR" i="1" dirty="0">
                <a:solidFill>
                  <a:schemeClr val="accent3"/>
                </a:solidFill>
              </a:rPr>
              <a:t>Ici, ouvrez le questionnaire en ligne, montrez comment naviguer, les conseils, les aides…</a:t>
            </a:r>
          </a:p>
          <a:p>
            <a:pPr marL="285750" indent="-285750">
              <a:buFontTx/>
              <a:buChar char="-"/>
            </a:pPr>
            <a:r>
              <a:rPr lang="fr-FR" i="1" dirty="0">
                <a:solidFill>
                  <a:schemeClr val="accent3"/>
                </a:solidFill>
              </a:rPr>
              <a:t>Proposez de commencer, à la fin de votre présentation de commencer à parcourir l’ensemble des indicateurs pour s’assurer d’une bonne appropriation commune, et commencer à échanger la manière dont ils s’appliquent à votre cas et comment vous pouvez y répondre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co-construction du Référentiel ELIPSE a abouti à la définition des 3 grands principes que doit respecter une démarche d’EIT entendue comme un projet de développement durable de territoire. </a:t>
            </a:r>
            <a:endParaRPr lang="fr-FR" dirty="0"/>
          </a:p>
          <a:p>
            <a:r>
              <a:rPr lang="fr-FR" u="sng" dirty="0"/>
              <a:t> Les indicateurs incontournables : </a:t>
            </a:r>
            <a:r>
              <a:rPr lang="fr-FR" dirty="0"/>
              <a:t>Ces indicateurs sont obligatoires. Ils concernent des actions qui ne peuvent être omises si la démarche se réclame de l’écologie industrielle et territoriale. Sans les renseigner il ne sera pas possible de clôturer l’évaluation et de visualiser les résultats. </a:t>
            </a:r>
          </a:p>
          <a:p>
            <a:r>
              <a:rPr lang="fr-FR" dirty="0"/>
              <a:t> </a:t>
            </a:r>
            <a:r>
              <a:rPr lang="fr-FR" u="sng" dirty="0"/>
              <a:t>Les indicateurs collaboratifs : </a:t>
            </a:r>
            <a:r>
              <a:rPr lang="fr-FR" dirty="0"/>
              <a:t>Il est essentiel qu’un maximum de ces indicateurs soient discutés et validés collectivement pour légitimer les résultats de l’évaluation. C’est le cas pour la grande majorité des indicateurs de</a:t>
            </a:r>
            <a:r>
              <a:rPr lang="fr-FR" baseline="0" dirty="0"/>
              <a:t> </a:t>
            </a:r>
            <a:r>
              <a:rPr lang="fr-FR" dirty="0"/>
              <a:t>gouvernance qu’on pourrait qualifier de « subjectifs » et qui traduisent une vision de la dynamique d’acteurs autour de la démarche d’EIT. Un grand nombre des indicateurs qualitatifs des autres thématiques sont également concernés.</a:t>
            </a:r>
          </a:p>
          <a:p>
            <a:r>
              <a:rPr lang="fr-FR" dirty="0"/>
              <a:t>  </a:t>
            </a:r>
            <a:r>
              <a:rPr lang="fr-FR" u="sng" dirty="0"/>
              <a:t>Les indicateurs de moyens : </a:t>
            </a:r>
            <a:r>
              <a:rPr lang="fr-FR" dirty="0"/>
              <a:t>Ils évaluent la méthodologie choisie (gouvernance, actions de repérage des synergies, outils de suivi…)</a:t>
            </a:r>
          </a:p>
          <a:p>
            <a:r>
              <a:rPr lang="fr-FR" dirty="0"/>
              <a:t>  </a:t>
            </a:r>
            <a:r>
              <a:rPr lang="fr-FR" u="sng" dirty="0"/>
              <a:t>Les indicateurs de résultats : </a:t>
            </a:r>
            <a:r>
              <a:rPr lang="fr-FR" dirty="0"/>
              <a:t>Ils évaluent les retombées sur le territoire en termes économiques, environnementaux et sociaux.</a:t>
            </a:r>
          </a:p>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9</a:t>
            </a:fld>
            <a:endParaRPr lang="fr-FR"/>
          </a:p>
        </p:txBody>
      </p:sp>
    </p:spTree>
    <p:extLst>
      <p:ext uri="{BB962C8B-B14F-4D97-AF65-F5344CB8AC3E}">
        <p14:creationId xmlns:p14="http://schemas.microsoft.com/office/powerpoint/2010/main" val="356767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Autres Indicateurs</a:t>
            </a:r>
            <a:r>
              <a:rPr lang="fr-FR" baseline="0" dirty="0"/>
              <a:t> : Choisissez la méthode la plus pertinente pour collecter puis agréger les données en utilisant la liste des indicateurs :</a:t>
            </a:r>
          </a:p>
          <a:p>
            <a:r>
              <a:rPr lang="fr-FR" baseline="0" dirty="0"/>
              <a:t>	- envoi d’une liste d’indicateurs personnalisée à chaque acteur</a:t>
            </a:r>
          </a:p>
          <a:p>
            <a:r>
              <a:rPr lang="fr-FR" baseline="0" dirty="0"/>
              <a:t>	- mise en place d’un document partagé en ligne</a:t>
            </a:r>
          </a:p>
          <a:p>
            <a:r>
              <a:rPr lang="fr-FR" baseline="0" dirty="0"/>
              <a:t>	- envoi d’un tableau Excel avec des codes couleurs…</a:t>
            </a:r>
          </a:p>
          <a:p>
            <a:r>
              <a:rPr lang="fr-FR" baseline="0" dirty="0"/>
              <a:t>	- …</a:t>
            </a:r>
          </a:p>
          <a:p>
            <a:endParaRPr lang="fr-FR" baseline="0"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10</a:t>
            </a:fld>
            <a:endParaRPr lang="fr-FR"/>
          </a:p>
        </p:txBody>
      </p:sp>
    </p:spTree>
    <p:extLst>
      <p:ext uri="{BB962C8B-B14F-4D97-AF65-F5344CB8AC3E}">
        <p14:creationId xmlns:p14="http://schemas.microsoft.com/office/powerpoint/2010/main" val="299991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fois accéder dans l’espace projet,</a:t>
            </a:r>
            <a:r>
              <a:rPr lang="fr-FR" baseline="0" dirty="0"/>
              <a:t> allez dans la rubrique Evaluation (rubrique verte à gauche), et choisissez une thématique pour entrer dans le questionnaire</a:t>
            </a:r>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12</a:t>
            </a:fld>
            <a:endParaRPr lang="fr-FR"/>
          </a:p>
        </p:txBody>
      </p:sp>
    </p:spTree>
    <p:extLst>
      <p:ext uri="{BB962C8B-B14F-4D97-AF65-F5344CB8AC3E}">
        <p14:creationId xmlns:p14="http://schemas.microsoft.com/office/powerpoint/2010/main" val="16816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2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11934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110270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3958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2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08493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C583028-886A-461E-9362-42685E7432D9}" type="datetimeFigureOut">
              <a:rPr lang="fr-FR" smtClean="0"/>
              <a:t>04/10/2022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137687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C583028-886A-461E-9362-42685E7432D9}" type="datetimeFigureOut">
              <a:rPr lang="fr-FR" smtClean="0"/>
              <a:t>04/10/2022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07477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583028-886A-461E-9362-42685E7432D9}" type="datetimeFigureOut">
              <a:rPr lang="fr-FR" smtClean="0"/>
              <a:t>04/10/2022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0018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BF5113-5688-4066-9A29-EB34085F110C}" type="slidenum">
              <a:rPr lang="fr-FR" smtClean="0"/>
              <a:t>‹N°›</a:t>
            </a:fld>
            <a:endParaRPr lang="fr-FR"/>
          </a:p>
        </p:txBody>
      </p:sp>
    </p:spTree>
    <p:extLst>
      <p:ext uri="{BB962C8B-B14F-4D97-AF65-F5344CB8AC3E}">
        <p14:creationId xmlns:p14="http://schemas.microsoft.com/office/powerpoint/2010/main" val="19133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65457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583028-886A-461E-9362-42685E7432D9}" type="datetimeFigureOut">
              <a:rPr lang="fr-FR" smtClean="0"/>
              <a:t>04/10/2022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BF5113-5688-4066-9A29-EB34085F110C}"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41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3.png"/><Relationship Id="rId5" Type="http://schemas.openxmlformats.org/officeDocument/2006/relationships/diagramQuickStyle" Target="../diagrams/quickStyle4.xml"/><Relationship Id="rId10" Type="http://schemas.openxmlformats.org/officeDocument/2006/relationships/image" Target="../media/image12.png"/><Relationship Id="rId4" Type="http://schemas.openxmlformats.org/officeDocument/2006/relationships/diagramLayout" Target="../diagrams/layout4.xm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chemeClr val="accent1"/>
          </a:solidFill>
          <a:ln>
            <a:solidFill>
              <a:schemeClr val="bg1"/>
            </a:solidFill>
          </a:ln>
        </p:spPr>
        <p:txBody>
          <a:bodyPr>
            <a:normAutofit/>
          </a:bodyPr>
          <a:lstStyle/>
          <a:p>
            <a:r>
              <a:rPr lang="fr-FR" sz="5400" dirty="0">
                <a:solidFill>
                  <a:schemeClr val="bg1"/>
                </a:solidFill>
              </a:rPr>
              <a:t>Support de présentation pour Animateur / Porteur de projet</a:t>
            </a:r>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2556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prochaines étapes</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rgbClr val="97BF0D"/>
          </a:solidFill>
          <a:ln>
            <a:solidFill>
              <a:srgbClr val="97BF0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2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r>
                <a:rPr lang="fr-FR" sz="2800" dirty="0"/>
                <a:t>Collecte, agrégation des données et renseignement des indicateurs</a:t>
              </a:r>
            </a:p>
          </p:txBody>
        </p:sp>
      </p:grpSp>
      <p:graphicFrame>
        <p:nvGraphicFramePr>
          <p:cNvPr id="4" name="Diagramme 3"/>
          <p:cNvGraphicFramePr/>
          <p:nvPr>
            <p:extLst>
              <p:ext uri="{D42A27DB-BD31-4B8C-83A1-F6EECF244321}">
                <p14:modId xmlns:p14="http://schemas.microsoft.com/office/powerpoint/2010/main" val="80278562"/>
              </p:ext>
            </p:extLst>
          </p:nvPr>
        </p:nvGraphicFramePr>
        <p:xfrm>
          <a:off x="4621876" y="3514037"/>
          <a:ext cx="6533804" cy="204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1117550" y="5686052"/>
            <a:ext cx="7421143" cy="44267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a:t>Calendrier : </a:t>
            </a:r>
            <a:r>
              <a:rPr lang="fr-FR" sz="2000" i="1" dirty="0">
                <a:solidFill>
                  <a:schemeClr val="accent3"/>
                </a:solidFill>
              </a:rPr>
              <a:t>envoi des réponses individuelles pour le … + atelier le …</a:t>
            </a:r>
          </a:p>
        </p:txBody>
      </p:sp>
      <p:grpSp>
        <p:nvGrpSpPr>
          <p:cNvPr id="17" name="Groupe 16"/>
          <p:cNvGrpSpPr/>
          <p:nvPr/>
        </p:nvGrpSpPr>
        <p:grpSpPr>
          <a:xfrm>
            <a:off x="1303813" y="4036464"/>
            <a:ext cx="3051639" cy="762909"/>
            <a:chOff x="1647" y="126119"/>
            <a:chExt cx="3051639" cy="762909"/>
          </a:xfrm>
          <a:solidFill>
            <a:srgbClr val="97BF0D"/>
          </a:solidFill>
        </p:grpSpPr>
        <p:sp>
          <p:nvSpPr>
            <p:cNvPr id="18" name="Rectangle à coins arrondis 17"/>
            <p:cNvSpPr/>
            <p:nvPr/>
          </p:nvSpPr>
          <p:spPr>
            <a:xfrm>
              <a:off x="1647" y="126119"/>
              <a:ext cx="3051639" cy="762909"/>
            </a:xfrm>
            <a:prstGeom prst="roundRect">
              <a:avLst>
                <a:gd name="adj" fmla="val 10000"/>
              </a:avLst>
            </a:prstGeom>
            <a:grpFill/>
            <a:ln>
              <a:solidFill>
                <a:srgbClr val="97BF0D"/>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23992" y="148464"/>
              <a:ext cx="3006949" cy="718219"/>
            </a:xfrm>
            <a:prstGeom prst="rect">
              <a:avLst/>
            </a:prstGeom>
            <a:grpFill/>
            <a:ln>
              <a:solidFill>
                <a:srgbClr val="97BF0D"/>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a:t>Pré-remplissage</a:t>
              </a:r>
            </a:p>
          </p:txBody>
        </p:sp>
      </p:grpSp>
      <p:sp>
        <p:nvSpPr>
          <p:cNvPr id="20" name="Flèche droite 19"/>
          <p:cNvSpPr/>
          <p:nvPr/>
        </p:nvSpPr>
        <p:spPr>
          <a:xfrm>
            <a:off x="4421909" y="4469821"/>
            <a:ext cx="133509" cy="133509"/>
          </a:xfrm>
          <a:prstGeom prst="rightArrow">
            <a:avLst>
              <a:gd name="adj1" fmla="val 66700"/>
              <a:gd name="adj2" fmla="val 50000"/>
            </a:avLst>
          </a:prstGeom>
          <a:solidFill>
            <a:srgbClr val="F3F9DD"/>
          </a:solidFill>
        </p:spPr>
        <p:style>
          <a:lnRef idx="0">
            <a:schemeClr val="accent3">
              <a:tint val="60000"/>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lt1"/>
          </a:fontRef>
        </p:style>
      </p:sp>
      <p:pic>
        <p:nvPicPr>
          <p:cNvPr id="21" name="Image 2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7236" y="5432047"/>
            <a:ext cx="658800" cy="938907"/>
          </a:xfrm>
          <a:prstGeom prst="rect">
            <a:avLst/>
          </a:prstGeom>
        </p:spPr>
      </p:pic>
    </p:spTree>
    <p:extLst>
      <p:ext uri="{BB962C8B-B14F-4D97-AF65-F5344CB8AC3E}">
        <p14:creationId xmlns:p14="http://schemas.microsoft.com/office/powerpoint/2010/main" val="4009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La liste des indicateurs</a:t>
            </a:r>
          </a:p>
        </p:txBody>
      </p:sp>
      <p:sp>
        <p:nvSpPr>
          <p:cNvPr id="8" name="Espace réservé du contenu 7"/>
          <p:cNvSpPr>
            <a:spLocks noGrp="1"/>
          </p:cNvSpPr>
          <p:nvPr>
            <p:ph idx="1"/>
          </p:nvPr>
        </p:nvSpPr>
        <p:spPr/>
        <p:txBody>
          <a:bodyPr/>
          <a:lstStyle/>
          <a:p>
            <a:r>
              <a:rPr lang="fr-FR" i="1" dirty="0">
                <a:solidFill>
                  <a:srgbClr val="EB6909"/>
                </a:solidFill>
              </a:rPr>
              <a:t>Expliquez ici la méthodologie choisie pour récolter les données nécessaires, par exemple en utilisant la liste des indicateurs</a:t>
            </a:r>
          </a:p>
        </p:txBody>
      </p:sp>
      <p:pic>
        <p:nvPicPr>
          <p:cNvPr id="12" name="Espace réservé du contenu 9"/>
          <p:cNvPicPr>
            <a:picLocks noChangeAspect="1"/>
          </p:cNvPicPr>
          <p:nvPr/>
        </p:nvPicPr>
        <p:blipFill rotWithShape="1">
          <a:blip r:embed="rId2" cstate="print">
            <a:extLst>
              <a:ext uri="{28A0092B-C50C-407E-A947-70E740481C1C}">
                <a14:useLocalDpi xmlns:a14="http://schemas.microsoft.com/office/drawing/2010/main" val="0"/>
              </a:ext>
            </a:extLst>
          </a:blip>
          <a:srcRect r="855" b="1827"/>
          <a:stretch/>
        </p:blipFill>
        <p:spPr>
          <a:xfrm>
            <a:off x="10524365" y="25747"/>
            <a:ext cx="1667635" cy="1177200"/>
          </a:xfrm>
          <a:prstGeom prst="rect">
            <a:avLst/>
          </a:prstGeom>
        </p:spPr>
      </p:pic>
    </p:spTree>
    <p:extLst>
      <p:ext uri="{BB962C8B-B14F-4D97-AF65-F5344CB8AC3E}">
        <p14:creationId xmlns:p14="http://schemas.microsoft.com/office/powerpoint/2010/main" val="388629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Apporter vos commentaires</a:t>
            </a: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3684495751"/>
              </p:ext>
            </p:extLst>
          </p:nvPr>
        </p:nvGraphicFramePr>
        <p:xfrm>
          <a:off x="1096963" y="1846264"/>
          <a:ext cx="10058400" cy="120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3192" y="87547"/>
            <a:ext cx="1175891" cy="1512000"/>
          </a:xfrm>
          <a:prstGeom prst="rect">
            <a:avLst/>
          </a:prstGeom>
        </p:spPr>
      </p:pic>
      <p:pic>
        <p:nvPicPr>
          <p:cNvPr id="2" name="Image 1"/>
          <p:cNvPicPr>
            <a:picLocks noChangeAspect="1"/>
          </p:cNvPicPr>
          <p:nvPr/>
        </p:nvPicPr>
        <p:blipFill rotWithShape="1">
          <a:blip r:embed="rId9" cstate="print">
            <a:extLst>
              <a:ext uri="{28A0092B-C50C-407E-A947-70E740481C1C}">
                <a14:useLocalDpi xmlns:a14="http://schemas.microsoft.com/office/drawing/2010/main" val="0"/>
              </a:ext>
            </a:extLst>
          </a:blip>
          <a:srcRect b="43409"/>
          <a:stretch/>
        </p:blipFill>
        <p:spPr>
          <a:xfrm>
            <a:off x="1096963" y="3747751"/>
            <a:ext cx="2661659" cy="2176530"/>
          </a:xfrm>
          <a:prstGeom prst="rect">
            <a:avLst/>
          </a:prstGeom>
        </p:spPr>
      </p:pic>
      <p:sp>
        <p:nvSpPr>
          <p:cNvPr id="4" name="ZoneTexte 3"/>
          <p:cNvSpPr txBox="1"/>
          <p:nvPr/>
        </p:nvSpPr>
        <p:spPr>
          <a:xfrm>
            <a:off x="1096963" y="3161198"/>
            <a:ext cx="2661659" cy="307777"/>
          </a:xfrm>
          <a:prstGeom prst="rect">
            <a:avLst/>
          </a:prstGeom>
          <a:noFill/>
        </p:spPr>
        <p:txBody>
          <a:bodyPr wrap="square" rtlCol="0">
            <a:spAutoFit/>
          </a:bodyPr>
          <a:lstStyle/>
          <a:p>
            <a:pPr algn="ctr"/>
            <a:r>
              <a:rPr lang="fr-FR" sz="1400" u="sng" dirty="0">
                <a:solidFill>
                  <a:srgbClr val="EB6909"/>
                </a:solidFill>
              </a:rPr>
              <a:t>www.referentiel-elipse-eit.org</a:t>
            </a:r>
          </a:p>
        </p:txBody>
      </p:sp>
      <p:cxnSp>
        <p:nvCxnSpPr>
          <p:cNvPr id="9" name="Connecteur droit avec flèche 8"/>
          <p:cNvCxnSpPr/>
          <p:nvPr/>
        </p:nvCxnSpPr>
        <p:spPr>
          <a:xfrm flipV="1">
            <a:off x="594687" y="4590423"/>
            <a:ext cx="1004552" cy="721216"/>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10"/>
          <a:srcRect l="17113" t="8769" r="15176" b="7059"/>
          <a:stretch/>
        </p:blipFill>
        <p:spPr>
          <a:xfrm>
            <a:off x="4795333" y="3282323"/>
            <a:ext cx="2661659" cy="2646952"/>
          </a:xfrm>
          <a:prstGeom prst="rect">
            <a:avLst/>
          </a:prstGeom>
        </p:spPr>
      </p:pic>
      <p:pic>
        <p:nvPicPr>
          <p:cNvPr id="11" name="Image 10"/>
          <p:cNvPicPr>
            <a:picLocks noChangeAspect="1"/>
          </p:cNvPicPr>
          <p:nvPr/>
        </p:nvPicPr>
        <p:blipFill rotWithShape="1">
          <a:blip r:embed="rId11"/>
          <a:srcRect l="23689" t="9054" r="24578" b="24333"/>
          <a:stretch/>
        </p:blipFill>
        <p:spPr>
          <a:xfrm>
            <a:off x="8603087" y="3282324"/>
            <a:ext cx="2552275" cy="2629079"/>
          </a:xfrm>
          <a:prstGeom prst="rect">
            <a:avLst/>
          </a:prstGeom>
        </p:spPr>
      </p:pic>
      <p:cxnSp>
        <p:nvCxnSpPr>
          <p:cNvPr id="16" name="Connecteur droit avec flèche 15"/>
          <p:cNvCxnSpPr/>
          <p:nvPr/>
        </p:nvCxnSpPr>
        <p:spPr>
          <a:xfrm flipV="1">
            <a:off x="4494839" y="5072484"/>
            <a:ext cx="1004552" cy="721216"/>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8178084" y="3923220"/>
            <a:ext cx="532438" cy="391203"/>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10951832" y="3996921"/>
            <a:ext cx="445971" cy="317502"/>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2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prochaines étapes</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3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r>
                <a:rPr lang="fr-FR" sz="2800" dirty="0"/>
                <a:t>Analyse collective, définition de pistes de progrès et suivi</a:t>
              </a:r>
            </a:p>
          </p:txBody>
        </p:sp>
      </p:grpSp>
      <p:graphicFrame>
        <p:nvGraphicFramePr>
          <p:cNvPr id="4" name="Diagramme 3"/>
          <p:cNvGraphicFramePr/>
          <p:nvPr>
            <p:extLst>
              <p:ext uri="{D42A27DB-BD31-4B8C-83A1-F6EECF244321}">
                <p14:modId xmlns:p14="http://schemas.microsoft.com/office/powerpoint/2010/main" val="2749828402"/>
              </p:ext>
            </p:extLst>
          </p:nvPr>
        </p:nvGraphicFramePr>
        <p:xfrm>
          <a:off x="1137820" y="3514037"/>
          <a:ext cx="10017860" cy="192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1117550" y="5686052"/>
            <a:ext cx="6912545" cy="44267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a:t>Calendrier : </a:t>
            </a:r>
            <a:r>
              <a:rPr lang="fr-FR" sz="2000" i="1" dirty="0">
                <a:solidFill>
                  <a:schemeClr val="accent3"/>
                </a:solidFill>
              </a:rPr>
              <a:t>atelier dans .. mois</a:t>
            </a:r>
          </a:p>
        </p:txBody>
      </p:sp>
      <p:pic>
        <p:nvPicPr>
          <p:cNvPr id="14" name="Image 13"/>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7236" y="5432047"/>
            <a:ext cx="658800" cy="938907"/>
          </a:xfrm>
          <a:prstGeom prst="rect">
            <a:avLst/>
          </a:prstGeom>
        </p:spPr>
      </p:pic>
      <p:pic>
        <p:nvPicPr>
          <p:cNvPr id="6" name="Imag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96329" y="98625"/>
            <a:ext cx="1194103" cy="1512000"/>
          </a:xfrm>
          <a:prstGeom prst="rect">
            <a:avLst/>
          </a:prstGeom>
        </p:spPr>
      </p:pic>
    </p:spTree>
    <p:extLst>
      <p:ext uri="{BB962C8B-B14F-4D97-AF65-F5344CB8AC3E}">
        <p14:creationId xmlns:p14="http://schemas.microsoft.com/office/powerpoint/2010/main" val="346152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Notre cadre d’évaluation</a:t>
            </a:r>
          </a:p>
        </p:txBody>
      </p:sp>
      <p:sp>
        <p:nvSpPr>
          <p:cNvPr id="3" name="Espace réservé du contenu 2"/>
          <p:cNvSpPr>
            <a:spLocks noGrp="1"/>
          </p:cNvSpPr>
          <p:nvPr>
            <p:ph idx="1"/>
          </p:nvPr>
        </p:nvSpPr>
        <p:spPr/>
        <p:txBody>
          <a:bodyPr/>
          <a:lstStyle/>
          <a:p>
            <a:r>
              <a:rPr lang="fr-FR" i="1" dirty="0">
                <a:solidFill>
                  <a:schemeClr val="accent3"/>
                </a:solidFill>
              </a:rPr>
              <a:t>Expliquez ici comment vous allez commencer à travailler sur les indicateurs pour vous approprier le cadre d’évaluation.</a:t>
            </a:r>
          </a:p>
          <a:p>
            <a:r>
              <a:rPr lang="fr-FR" i="1" dirty="0">
                <a:solidFill>
                  <a:schemeClr val="accent3"/>
                </a:solidFill>
              </a:rPr>
              <a:t>Vous pouvez par exemple distribuer la liste des indicateurs</a:t>
            </a:r>
          </a:p>
        </p:txBody>
      </p:sp>
      <p:grpSp>
        <p:nvGrpSpPr>
          <p:cNvPr id="8" name="Groupe 7"/>
          <p:cNvGrpSpPr>
            <a:grpSpLocks noChangeAspect="1"/>
          </p:cNvGrpSpPr>
          <p:nvPr/>
        </p:nvGrpSpPr>
        <p:grpSpPr>
          <a:xfrm>
            <a:off x="10718800" y="164681"/>
            <a:ext cx="1143027" cy="1371507"/>
            <a:chOff x="4215920" y="286601"/>
            <a:chExt cx="4821794" cy="5785625"/>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46669">
              <a:off x="5216594" y="670909"/>
              <a:ext cx="3821120" cy="5401317"/>
            </a:xfrm>
            <a:prstGeom prst="rect">
              <a:avLst/>
            </a:prstGeom>
            <a:ln>
              <a:solidFill>
                <a:schemeClr val="accent1"/>
              </a:solidFill>
            </a:ln>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594" y="286601"/>
              <a:ext cx="3821120" cy="5401317"/>
            </a:xfrm>
            <a:prstGeom prst="rect">
              <a:avLst/>
            </a:prstGeom>
            <a:ln>
              <a:solidFill>
                <a:schemeClr val="accent1"/>
              </a:solidFill>
            </a:ln>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2715">
              <a:off x="4215920" y="608337"/>
              <a:ext cx="3821120" cy="5401317"/>
            </a:xfrm>
            <a:prstGeom prst="rect">
              <a:avLst/>
            </a:prstGeom>
            <a:ln>
              <a:solidFill>
                <a:schemeClr val="accent1"/>
              </a:solidFill>
            </a:ln>
          </p:spPr>
        </p:pic>
      </p:grpSp>
    </p:spTree>
    <p:extLst>
      <p:ext uri="{BB962C8B-B14F-4D97-AF65-F5344CB8AC3E}">
        <p14:creationId xmlns:p14="http://schemas.microsoft.com/office/powerpoint/2010/main" val="50572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5585" r="-9051"/>
          <a:stretch/>
        </p:blipFill>
        <p:spPr>
          <a:xfrm>
            <a:off x="-36513" y="0"/>
            <a:ext cx="13579957" cy="3335628"/>
          </a:xfrm>
          <a:prstGeom prst="rect">
            <a:avLst/>
          </a:prstGeom>
        </p:spPr>
      </p:pic>
      <p:sp>
        <p:nvSpPr>
          <p:cNvPr id="2" name="Titre 1"/>
          <p:cNvSpPr>
            <a:spLocks noGrp="1"/>
          </p:cNvSpPr>
          <p:nvPr>
            <p:ph type="ctrTitle"/>
          </p:nvPr>
        </p:nvSpPr>
        <p:spPr/>
        <p:txBody>
          <a:bodyPr/>
          <a:lstStyle/>
          <a:p>
            <a:r>
              <a:rPr lang="fr-FR" dirty="0">
                <a:solidFill>
                  <a:schemeClr val="accent1"/>
                </a:solidFill>
              </a:rPr>
              <a:t>Co-évaluer notre démarche avec le</a:t>
            </a:r>
          </a:p>
        </p:txBody>
      </p:sp>
      <p:sp>
        <p:nvSpPr>
          <p:cNvPr id="3" name="Sous-titre 2"/>
          <p:cNvSpPr>
            <a:spLocks noGrp="1"/>
          </p:cNvSpPr>
          <p:nvPr>
            <p:ph type="subTitle" idx="1"/>
          </p:nvPr>
        </p:nvSpPr>
        <p:spPr/>
        <p:txBody>
          <a:bodyPr/>
          <a:lstStyle/>
          <a:p>
            <a:r>
              <a:rPr lang="fr-FR" dirty="0">
                <a:solidFill>
                  <a:schemeClr val="accent3"/>
                </a:solidFill>
              </a:rPr>
              <a:t>Animateur / structure coordinatrice de l’</a:t>
            </a:r>
            <a:r>
              <a:rPr lang="fr-FR" dirty="0" err="1">
                <a:solidFill>
                  <a:schemeClr val="accent3"/>
                </a:solidFill>
              </a:rPr>
              <a:t>evaluation</a:t>
            </a:r>
            <a:endParaRPr lang="fr-FR" dirty="0">
              <a:solidFill>
                <a:schemeClr val="accent3"/>
              </a:solidFill>
            </a:endParaRPr>
          </a:p>
          <a:p>
            <a:r>
              <a:rPr lang="fr-FR" dirty="0">
                <a:solidFill>
                  <a:schemeClr val="accent3"/>
                </a:solidFill>
              </a:rPr>
              <a:t>Date de </a:t>
            </a:r>
            <a:r>
              <a:rPr lang="fr-FR" dirty="0" err="1">
                <a:solidFill>
                  <a:schemeClr val="accent3"/>
                </a:solidFill>
              </a:rPr>
              <a:t>presentation</a:t>
            </a:r>
            <a:r>
              <a:rPr lang="fr-FR" dirty="0">
                <a:solidFill>
                  <a:schemeClr val="accent3"/>
                </a:solidFill>
              </a:rPr>
              <a:t> / lancement de l’</a:t>
            </a:r>
            <a:r>
              <a:rPr lang="fr-FR" dirty="0" err="1">
                <a:solidFill>
                  <a:schemeClr val="accent3"/>
                </a:solidFill>
              </a:rPr>
              <a:t>evaluation</a:t>
            </a:r>
            <a:endParaRPr lang="fr-FR" dirty="0">
              <a:solidFill>
                <a:schemeClr val="accent3"/>
              </a:solidFill>
            </a:endParaRPr>
          </a:p>
        </p:txBody>
      </p:sp>
      <p:sp>
        <p:nvSpPr>
          <p:cNvPr id="4" name="ZoneTexte 3"/>
          <p:cNvSpPr txBox="1"/>
          <p:nvPr/>
        </p:nvSpPr>
        <p:spPr>
          <a:xfrm>
            <a:off x="10345680" y="4582219"/>
            <a:ext cx="1620000" cy="1620000"/>
          </a:xfrm>
          <a:prstGeom prst="roundRect">
            <a:avLst/>
          </a:prstGeom>
          <a:solidFill>
            <a:schemeClr val="bg1"/>
          </a:solidFill>
          <a:ln>
            <a:solidFill>
              <a:schemeClr val="accent3"/>
            </a:solidFill>
          </a:ln>
        </p:spPr>
        <p:txBody>
          <a:bodyPr wrap="square" rtlCol="0" anchor="ctr">
            <a:noAutofit/>
          </a:bodyPr>
          <a:lstStyle/>
          <a:p>
            <a:pPr algn="ctr"/>
            <a:r>
              <a:rPr lang="fr-FR" dirty="0">
                <a:solidFill>
                  <a:schemeClr val="accent3"/>
                </a:solidFill>
              </a:rPr>
              <a:t>Logo du projet  / territoire</a:t>
            </a:r>
            <a:endParaRPr lang="fr-FR" b="1" dirty="0">
              <a:solidFill>
                <a:schemeClr val="accent6"/>
              </a:solidFill>
            </a:endParaRP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6900" t="8776" r="14568" b="6821"/>
          <a:stretch/>
        </p:blipFill>
        <p:spPr>
          <a:xfrm>
            <a:off x="8388917" y="2368810"/>
            <a:ext cx="2962141" cy="1725770"/>
          </a:xfrm>
          <a:prstGeom prst="roundRect">
            <a:avLst/>
          </a:prstGeom>
        </p:spPr>
      </p:pic>
    </p:spTree>
    <p:extLst>
      <p:ext uri="{BB962C8B-B14F-4D97-AF65-F5344CB8AC3E}">
        <p14:creationId xmlns:p14="http://schemas.microsoft.com/office/powerpoint/2010/main" val="328567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évaluer et suivre les résultats de notre démarche d’EIT ?</a:t>
            </a:r>
          </a:p>
        </p:txBody>
      </p:sp>
      <p:sp>
        <p:nvSpPr>
          <p:cNvPr id="3" name="Espace réservé du contenu 2"/>
          <p:cNvSpPr>
            <a:spLocks noGrp="1"/>
          </p:cNvSpPr>
          <p:nvPr>
            <p:ph idx="1"/>
          </p:nvPr>
        </p:nvSpPr>
        <p:spPr/>
        <p:txBody>
          <a:bodyPr>
            <a:normAutofit fontScale="92500" lnSpcReduction="10000"/>
          </a:bodyPr>
          <a:lstStyle/>
          <a:p>
            <a:pPr>
              <a:buClr>
                <a:schemeClr val="accent3"/>
              </a:buClr>
              <a:buFont typeface="Arial" panose="020B0604020202020204" pitchFamily="34" charset="0"/>
              <a:buChar char="•"/>
            </a:pPr>
            <a:r>
              <a:rPr lang="fr-FR" b="1" dirty="0"/>
              <a:t> Pilotage et amélioration continue : </a:t>
            </a:r>
          </a:p>
          <a:p>
            <a:pPr lvl="1">
              <a:buClr>
                <a:schemeClr val="accent3"/>
              </a:buClr>
              <a:buFont typeface="Arial" panose="020B0604020202020204" pitchFamily="34" charset="0"/>
              <a:buChar char="•"/>
            </a:pPr>
            <a:r>
              <a:rPr lang="fr-FR" dirty="0"/>
              <a:t>succès, échecs, axes de progrès, recommandations</a:t>
            </a:r>
          </a:p>
          <a:p>
            <a:pPr>
              <a:buClr>
                <a:schemeClr val="accent3"/>
              </a:buClr>
              <a:buFont typeface="Arial" panose="020B0604020202020204" pitchFamily="34" charset="0"/>
              <a:buChar char="•"/>
            </a:pPr>
            <a:r>
              <a:rPr lang="fr-FR" sz="2100" b="1" dirty="0"/>
              <a:t> Valorisation et reporting:</a:t>
            </a:r>
          </a:p>
          <a:p>
            <a:pPr lvl="1">
              <a:buClr>
                <a:schemeClr val="accent3"/>
              </a:buClr>
              <a:buFont typeface="Arial" panose="020B0604020202020204" pitchFamily="34" charset="0"/>
              <a:buChar char="•"/>
            </a:pPr>
            <a:r>
              <a:rPr lang="fr-FR" dirty="0"/>
              <a:t>mise en avant des résultats, visibilité, mobilisation, essaimage</a:t>
            </a:r>
          </a:p>
          <a:p>
            <a:pPr>
              <a:buClr>
                <a:schemeClr val="accent3"/>
              </a:buClr>
              <a:buFont typeface="Arial" panose="020B0604020202020204" pitchFamily="34" charset="0"/>
              <a:buChar char="•"/>
            </a:pPr>
            <a:r>
              <a:rPr lang="fr-FR" sz="2100" b="1" dirty="0"/>
              <a:t> Dialogue sur le territoire :</a:t>
            </a:r>
          </a:p>
          <a:p>
            <a:pPr lvl="1">
              <a:buClr>
                <a:schemeClr val="accent3"/>
              </a:buClr>
              <a:buFont typeface="Arial" panose="020B0604020202020204" pitchFamily="34" charset="0"/>
              <a:buChar char="•"/>
            </a:pPr>
            <a:r>
              <a:rPr lang="fr-FR" dirty="0"/>
              <a:t>compréhension commune, sentiment d’appropriation, renouvellement</a:t>
            </a:r>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a:buClr>
                <a:schemeClr val="accent3"/>
              </a:buClr>
              <a:buFont typeface="Arial" panose="020B0604020202020204" pitchFamily="34" charset="0"/>
              <a:buChar char="•"/>
            </a:pPr>
            <a:r>
              <a:rPr lang="fr-FR" b="1" dirty="0"/>
              <a:t> Comparaison et échanges de bonnes pratiques avec d’autres démarches :</a:t>
            </a:r>
          </a:p>
          <a:p>
            <a:pPr lvl="1">
              <a:buClr>
                <a:schemeClr val="accent3"/>
              </a:buClr>
              <a:buFont typeface="Arial" panose="020B0604020202020204" pitchFamily="34" charset="0"/>
              <a:buChar char="•"/>
            </a:pPr>
            <a:r>
              <a:rPr lang="fr-FR" dirty="0"/>
              <a:t>actions reproductibles, élévation des ambitions</a:t>
            </a:r>
          </a:p>
          <a:p>
            <a:pPr>
              <a:buClr>
                <a:schemeClr val="accent3"/>
              </a:buClr>
              <a:buFont typeface="Arial" panose="020B0604020202020204" pitchFamily="34" charset="0"/>
              <a:buChar char="•"/>
            </a:pPr>
            <a:r>
              <a:rPr lang="fr-FR" b="1" dirty="0"/>
              <a:t> Suivi des progrès nationaux :</a:t>
            </a:r>
          </a:p>
          <a:p>
            <a:pPr lvl="1">
              <a:buClr>
                <a:schemeClr val="accent3"/>
              </a:buClr>
              <a:buFont typeface="Arial" panose="020B0604020202020204" pitchFamily="34" charset="0"/>
              <a:buChar char="•"/>
            </a:pPr>
            <a:r>
              <a:rPr lang="fr-FR" dirty="0"/>
              <a:t>définition nationale, niveau de maturité, progression de l’EIT</a:t>
            </a:r>
          </a:p>
        </p:txBody>
      </p:sp>
      <p:sp>
        <p:nvSpPr>
          <p:cNvPr id="4" name="ZoneTexte 3"/>
          <p:cNvSpPr txBox="1"/>
          <p:nvPr/>
        </p:nvSpPr>
        <p:spPr>
          <a:xfrm>
            <a:off x="592667" y="3992880"/>
            <a:ext cx="3556000" cy="44267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a:t>Les + d’un référentiel national :</a:t>
            </a:r>
          </a:p>
        </p:txBody>
      </p:sp>
    </p:spTree>
    <p:extLst>
      <p:ext uri="{BB962C8B-B14F-4D97-AF65-F5344CB8AC3E}">
        <p14:creationId xmlns:p14="http://schemas.microsoft.com/office/powerpoint/2010/main" val="322213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maintenant ?</a:t>
            </a:r>
          </a:p>
        </p:txBody>
      </p:sp>
      <p:sp>
        <p:nvSpPr>
          <p:cNvPr id="3" name="Espace réservé du contenu 2"/>
          <p:cNvSpPr>
            <a:spLocks noGrp="1"/>
          </p:cNvSpPr>
          <p:nvPr>
            <p:ph idx="1"/>
          </p:nvPr>
        </p:nvSpPr>
        <p:spPr/>
        <p:txBody>
          <a:bodyPr>
            <a:normAutofit lnSpcReduction="10000"/>
          </a:bodyPr>
          <a:lstStyle/>
          <a:p>
            <a:r>
              <a:rPr lang="fr-FR" b="1" i="1" dirty="0">
                <a:solidFill>
                  <a:srgbClr val="EB6909"/>
                </a:solidFill>
              </a:rPr>
              <a:t>Justifiez cet exercice en tentant de répondre à ces questions :</a:t>
            </a:r>
          </a:p>
          <a:p>
            <a:pPr>
              <a:buClr>
                <a:schemeClr val="accent3"/>
              </a:buClr>
              <a:buFont typeface="Arial" panose="020B0604020202020204" pitchFamily="34" charset="0"/>
              <a:buChar char="•"/>
            </a:pPr>
            <a:r>
              <a:rPr lang="fr-FR" i="1" dirty="0">
                <a:solidFill>
                  <a:srgbClr val="EB6909"/>
                </a:solidFill>
              </a:rPr>
              <a:t>Où en êtes-vous ?</a:t>
            </a:r>
          </a:p>
          <a:p>
            <a:pPr>
              <a:buClr>
                <a:schemeClr val="accent3"/>
              </a:buClr>
              <a:buFont typeface="Arial" panose="020B0604020202020204" pitchFamily="34" charset="0"/>
              <a:buChar char="•"/>
            </a:pPr>
            <a:r>
              <a:rPr lang="fr-FR" i="1" dirty="0">
                <a:solidFill>
                  <a:srgbClr val="EB6909"/>
                </a:solidFill>
              </a:rPr>
              <a:t>Avez-vous déjà des actions à recenser ? (mobilisation des acteurs, recherche de synergies, synergies concrétisées…)</a:t>
            </a:r>
          </a:p>
          <a:p>
            <a:pPr>
              <a:buClr>
                <a:schemeClr val="accent3"/>
              </a:buClr>
              <a:buFont typeface="Arial" panose="020B0604020202020204" pitchFamily="34" charset="0"/>
              <a:buChar char="•"/>
            </a:pPr>
            <a:r>
              <a:rPr lang="fr-FR" i="1" dirty="0">
                <a:solidFill>
                  <a:srgbClr val="EB6909"/>
                </a:solidFill>
              </a:rPr>
              <a:t>Avez-vous des outils de suivi ?</a:t>
            </a:r>
          </a:p>
          <a:p>
            <a:pPr>
              <a:buClr>
                <a:schemeClr val="accent3"/>
              </a:buClr>
              <a:buFont typeface="Arial" panose="020B0604020202020204" pitchFamily="34" charset="0"/>
              <a:buChar char="•"/>
            </a:pPr>
            <a:r>
              <a:rPr lang="fr-FR" i="1" dirty="0">
                <a:solidFill>
                  <a:srgbClr val="EB6909"/>
                </a:solidFill>
              </a:rPr>
              <a:t>Avez-vous déjà comptabilisé des gains économiques, environnementaux, sociaux? </a:t>
            </a:r>
          </a:p>
          <a:p>
            <a:pPr>
              <a:buClr>
                <a:schemeClr val="accent3"/>
              </a:buClr>
              <a:buFont typeface="Arial" panose="020B0604020202020204" pitchFamily="34" charset="0"/>
              <a:buChar char="•"/>
            </a:pPr>
            <a:r>
              <a:rPr lang="fr-FR" i="1" dirty="0">
                <a:solidFill>
                  <a:srgbClr val="EB6909"/>
                </a:solidFill>
              </a:rPr>
              <a:t>Avez-vous des éléments consolidés pour communiquer localement ? Au niveau national ?</a:t>
            </a:r>
          </a:p>
          <a:p>
            <a:pPr>
              <a:buClr>
                <a:schemeClr val="accent3"/>
              </a:buClr>
              <a:buFont typeface="Arial" panose="020B0604020202020204" pitchFamily="34" charset="0"/>
              <a:buChar char="•"/>
            </a:pPr>
            <a:r>
              <a:rPr lang="fr-FR" i="1" dirty="0">
                <a:solidFill>
                  <a:srgbClr val="EB6909"/>
                </a:solidFill>
              </a:rPr>
              <a:t>Mobilisez-vous de nouveaux acteurs économiques ? De nouveaux partenariats ?</a:t>
            </a:r>
          </a:p>
          <a:p>
            <a:pPr>
              <a:buClr>
                <a:schemeClr val="accent3"/>
              </a:buClr>
              <a:buFont typeface="Arial" panose="020B0604020202020204" pitchFamily="34" charset="0"/>
              <a:buChar char="•"/>
            </a:pPr>
            <a:r>
              <a:rPr lang="fr-FR" i="1" dirty="0">
                <a:solidFill>
                  <a:srgbClr val="EB6909"/>
                </a:solidFill>
              </a:rPr>
              <a:t>Tous les acteurs impliqués ont-ils la même conscience des avancées, objectifs, prochaines étapes ? Sont-ils d’accord ? Ont-ils fait part de leurs intérêts ? Emis des propositions ?</a:t>
            </a:r>
            <a:endParaRPr lang="fr-FR" dirty="0">
              <a:solidFill>
                <a:srgbClr val="EB6909"/>
              </a:solidFill>
            </a:endParaRPr>
          </a:p>
        </p:txBody>
      </p:sp>
    </p:spTree>
    <p:extLst>
      <p:ext uri="{BB962C8B-B14F-4D97-AF65-F5344CB8AC3E}">
        <p14:creationId xmlns:p14="http://schemas.microsoft.com/office/powerpoint/2010/main" val="31601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prochaines étapes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68564087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a:xfrm>
            <a:off x="1096963" y="5296959"/>
            <a:ext cx="5999296" cy="49896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41338"/>
            <a:r>
              <a:rPr lang="fr-FR" sz="3600" dirty="0">
                <a:solidFill>
                  <a:schemeClr val="accent6"/>
                </a:solidFill>
              </a:rPr>
              <a:t>Question préalable : Qui est responsable ?</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114" y="5324694"/>
            <a:ext cx="427069" cy="443495"/>
          </a:xfrm>
          <a:prstGeom prst="rect">
            <a:avLst/>
          </a:prstGeom>
        </p:spPr>
      </p:pic>
    </p:spTree>
    <p:extLst>
      <p:ext uri="{BB962C8B-B14F-4D97-AF65-F5344CB8AC3E}">
        <p14:creationId xmlns:p14="http://schemas.microsoft.com/office/powerpoint/2010/main" val="62671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 est responsable de l’évaluation et du suivi ?</a:t>
            </a:r>
          </a:p>
        </p:txBody>
      </p:sp>
      <p:sp>
        <p:nvSpPr>
          <p:cNvPr id="3" name="Espace réservé du contenu 2"/>
          <p:cNvSpPr>
            <a:spLocks noGrp="1"/>
          </p:cNvSpPr>
          <p:nvPr>
            <p:ph idx="1"/>
          </p:nvPr>
        </p:nvSpPr>
        <p:spPr/>
        <p:txBody>
          <a:bodyPr>
            <a:normAutofit fontScale="92500" lnSpcReduction="20000"/>
          </a:bodyPr>
          <a:lstStyle/>
          <a:p>
            <a:r>
              <a:rPr lang="fr-FR" b="1" dirty="0"/>
              <a:t>Proposition : </a:t>
            </a:r>
            <a:r>
              <a:rPr lang="fr-FR" i="1" dirty="0">
                <a:solidFill>
                  <a:schemeClr val="accent3"/>
                </a:solidFill>
              </a:rPr>
              <a:t>vous par exemple, l’animateur de la démarche, une structure tiers… (Légitimité, confiance… ! )</a:t>
            </a:r>
          </a:p>
          <a:p>
            <a:r>
              <a:rPr lang="fr-FR" b="1" dirty="0"/>
              <a:t>Ses responsabilités :</a:t>
            </a:r>
          </a:p>
          <a:p>
            <a:pPr>
              <a:buClr>
                <a:schemeClr val="accent3"/>
              </a:buClr>
              <a:buFont typeface="Arial" panose="020B0604020202020204" pitchFamily="34" charset="0"/>
              <a:buChar char="•"/>
            </a:pPr>
            <a:r>
              <a:rPr lang="fr-FR" dirty="0"/>
              <a:t> Accès unique à l’espace ANIMATEUR du projet dans la plateforme Référentiel ELIPSE</a:t>
            </a:r>
          </a:p>
          <a:p>
            <a:pPr>
              <a:buClr>
                <a:schemeClr val="accent3"/>
              </a:buClr>
              <a:buFont typeface="Arial" panose="020B0604020202020204" pitchFamily="34" charset="0"/>
              <a:buChar char="•"/>
            </a:pPr>
            <a:r>
              <a:rPr lang="fr-FR" dirty="0"/>
              <a:t> Collecte des données</a:t>
            </a:r>
          </a:p>
          <a:p>
            <a:pPr>
              <a:buClr>
                <a:schemeClr val="accent3"/>
              </a:buClr>
              <a:buFont typeface="Arial" panose="020B0604020202020204" pitchFamily="34" charset="0"/>
              <a:buChar char="•"/>
            </a:pPr>
            <a:r>
              <a:rPr lang="fr-FR" dirty="0"/>
              <a:t> Organisation de réunions collectives (discussion autour des indicateurs, des objectifs, des résultats)</a:t>
            </a:r>
          </a:p>
          <a:p>
            <a:pPr>
              <a:buClr>
                <a:schemeClr val="accent3"/>
              </a:buClr>
              <a:buFont typeface="Arial" panose="020B0604020202020204" pitchFamily="34" charset="0"/>
              <a:buChar char="•"/>
            </a:pPr>
            <a:r>
              <a:rPr lang="fr-FR" dirty="0"/>
              <a:t> Adaptation de documents de travail : liste des indicateurs</a:t>
            </a:r>
          </a:p>
          <a:p>
            <a:pPr>
              <a:buClr>
                <a:schemeClr val="accent3"/>
              </a:buClr>
              <a:buFont typeface="Arial" panose="020B0604020202020204" pitchFamily="34" charset="0"/>
              <a:buChar char="•"/>
            </a:pPr>
            <a:r>
              <a:rPr lang="fr-FR" dirty="0"/>
              <a:t> Réponses aux indicateurs en ligne sur le Référentiel ELIPSE</a:t>
            </a:r>
          </a:p>
          <a:p>
            <a:pPr>
              <a:buClr>
                <a:schemeClr val="accent3"/>
              </a:buClr>
              <a:buFont typeface="Arial" panose="020B0604020202020204" pitchFamily="34" charset="0"/>
              <a:buChar char="•"/>
            </a:pPr>
            <a:r>
              <a:rPr lang="fr-FR" dirty="0"/>
              <a:t> Validation des accès OBSERVATEURS </a:t>
            </a:r>
            <a:r>
              <a:rPr lang="fr-FR" sz="1700" dirty="0"/>
              <a:t>(cf. plus loin)</a:t>
            </a:r>
            <a:endParaRPr lang="fr-FR" dirty="0"/>
          </a:p>
          <a:p>
            <a:pPr>
              <a:buClr>
                <a:schemeClr val="accent3"/>
              </a:buClr>
              <a:buFont typeface="Arial" panose="020B0604020202020204" pitchFamily="34" charset="0"/>
              <a:buChar char="•"/>
            </a:pPr>
            <a:r>
              <a:rPr lang="fr-FR" dirty="0"/>
              <a:t> Puis éventuellement : rédaction d’un rapport, supports de communication, transmission de bonnes pratiques et résultats aux administrateurs de la plateforme…</a:t>
            </a:r>
          </a:p>
        </p:txBody>
      </p:sp>
    </p:spTree>
    <p:extLst>
      <p:ext uri="{BB962C8B-B14F-4D97-AF65-F5344CB8AC3E}">
        <p14:creationId xmlns:p14="http://schemas.microsoft.com/office/powerpoint/2010/main" val="140988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prochaines étapes</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rgbClr val="EB6909"/>
          </a:solidFill>
          <a:ln>
            <a:solidFill>
              <a:srgbClr val="EB690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1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1200150">
                <a:lnSpc>
                  <a:spcPct val="90000"/>
                </a:lnSpc>
                <a:spcBef>
                  <a:spcPct val="0"/>
                </a:spcBef>
                <a:spcAft>
                  <a:spcPct val="35000"/>
                </a:spcAft>
              </a:pPr>
              <a:r>
                <a:rPr lang="fr-FR" sz="2700" b="0" kern="1200" dirty="0"/>
                <a:t>Appropriation collective du cadre d’évaluation </a:t>
              </a:r>
            </a:p>
          </p:txBody>
        </p:sp>
      </p:grpSp>
      <p:graphicFrame>
        <p:nvGraphicFramePr>
          <p:cNvPr id="4" name="Diagramme 3"/>
          <p:cNvGraphicFramePr/>
          <p:nvPr>
            <p:extLst>
              <p:ext uri="{D42A27DB-BD31-4B8C-83A1-F6EECF244321}">
                <p14:modId xmlns:p14="http://schemas.microsoft.com/office/powerpoint/2010/main" val="3236449947"/>
              </p:ext>
            </p:extLst>
          </p:nvPr>
        </p:nvGraphicFramePr>
        <p:xfrm>
          <a:off x="1137820" y="3125586"/>
          <a:ext cx="10017860" cy="255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1130460" y="5680164"/>
            <a:ext cx="8013540" cy="44267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a:t>Calendrier : </a:t>
            </a:r>
            <a:r>
              <a:rPr lang="fr-FR" sz="2000" i="1" dirty="0">
                <a:solidFill>
                  <a:schemeClr val="accent3"/>
                </a:solidFill>
              </a:rPr>
              <a:t>1ers échanges aujourd’hui + 2</a:t>
            </a:r>
            <a:r>
              <a:rPr lang="fr-FR" sz="2000" i="1" baseline="30000" dirty="0">
                <a:solidFill>
                  <a:schemeClr val="accent3"/>
                </a:solidFill>
              </a:rPr>
              <a:t>ème</a:t>
            </a:r>
            <a:r>
              <a:rPr lang="fr-FR" sz="2000" i="1" dirty="0">
                <a:solidFill>
                  <a:schemeClr val="accent3"/>
                </a:solidFill>
              </a:rPr>
              <a:t> atelier si nécessaire à fixer ?</a:t>
            </a:r>
          </a:p>
        </p:txBody>
      </p:sp>
      <p:pic>
        <p:nvPicPr>
          <p:cNvPr id="3" name="Image 2"/>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7236" y="5432047"/>
            <a:ext cx="658800" cy="938907"/>
          </a:xfrm>
          <a:prstGeom prst="rect">
            <a:avLst/>
          </a:prstGeom>
        </p:spPr>
      </p:pic>
    </p:spTree>
    <p:extLst>
      <p:ext uri="{BB962C8B-B14F-4D97-AF65-F5344CB8AC3E}">
        <p14:creationId xmlns:p14="http://schemas.microsoft.com/office/powerpoint/2010/main" val="196409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Notre Fiche Projet</a:t>
            </a:r>
          </a:p>
        </p:txBody>
      </p:sp>
      <p:sp>
        <p:nvSpPr>
          <p:cNvPr id="4" name="Espace réservé du contenu 3"/>
          <p:cNvSpPr>
            <a:spLocks noGrp="1"/>
          </p:cNvSpPr>
          <p:nvPr>
            <p:ph idx="1"/>
          </p:nvPr>
        </p:nvSpPr>
        <p:spPr/>
        <p:txBody>
          <a:bodyPr>
            <a:normAutofit lnSpcReduction="10000"/>
          </a:bodyPr>
          <a:lstStyle/>
          <a:p>
            <a:pPr>
              <a:buClr>
                <a:srgbClr val="EB6909"/>
              </a:buClr>
              <a:buFont typeface="Arial" panose="020B0604020202020204" pitchFamily="34" charset="0"/>
              <a:buChar char="•"/>
            </a:pPr>
            <a:r>
              <a:rPr lang="fr-FR" dirty="0"/>
              <a:t> </a:t>
            </a:r>
            <a:r>
              <a:rPr lang="fr-FR" b="1" dirty="0">
                <a:solidFill>
                  <a:schemeClr val="tx1"/>
                </a:solidFill>
              </a:rPr>
              <a:t>Porteur(s) du projet :</a:t>
            </a:r>
            <a:r>
              <a:rPr lang="fr-FR" dirty="0">
                <a:solidFill>
                  <a:schemeClr val="tx1"/>
                </a:solidFill>
              </a:rPr>
              <a:t> </a:t>
            </a:r>
            <a:r>
              <a:rPr lang="fr-FR" i="1" dirty="0">
                <a:solidFill>
                  <a:srgbClr val="EB6909"/>
                </a:solidFill>
              </a:rPr>
              <a:t>…</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Animateur : </a:t>
            </a:r>
            <a:r>
              <a:rPr lang="fr-FR" i="1" dirty="0">
                <a:solidFill>
                  <a:srgbClr val="EB6909"/>
                </a:solidFill>
              </a:rPr>
              <a:t>Responsable de l’évaluation </a:t>
            </a:r>
          </a:p>
          <a:p>
            <a:pPr>
              <a:buClr>
                <a:srgbClr val="EB6909"/>
              </a:buClr>
              <a:buFont typeface="Arial" panose="020B0604020202020204" pitchFamily="34" charset="0"/>
              <a:buChar char="•"/>
            </a:pPr>
            <a:r>
              <a:rPr lang="fr-FR" b="1" dirty="0">
                <a:solidFill>
                  <a:schemeClr val="tx1"/>
                </a:solidFill>
              </a:rPr>
              <a:t> Territoire d’action : </a:t>
            </a:r>
            <a:r>
              <a:rPr lang="fr-FR" i="1" dirty="0">
                <a:solidFill>
                  <a:srgbClr val="EB6909"/>
                </a:solidFill>
              </a:rPr>
              <a:t>Quel périmètre d’évaluation ?</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Spécificités de notre territoire :</a:t>
            </a:r>
          </a:p>
          <a:p>
            <a:pPr lvl="1">
              <a:buClr>
                <a:srgbClr val="EB6909"/>
              </a:buClr>
              <a:buFont typeface="Arial" panose="020B0604020202020204" pitchFamily="34" charset="0"/>
              <a:buChar char="•"/>
            </a:pPr>
            <a:r>
              <a:rPr lang="fr-FR" i="1" dirty="0">
                <a:solidFill>
                  <a:srgbClr val="EB6909"/>
                </a:solidFill>
              </a:rPr>
              <a:t>Urbain / rural / péri-urbain ?</a:t>
            </a:r>
          </a:p>
          <a:p>
            <a:pPr lvl="1">
              <a:buClr>
                <a:srgbClr val="EB6909"/>
              </a:buClr>
              <a:buFont typeface="Arial" panose="020B0604020202020204" pitchFamily="34" charset="0"/>
              <a:buChar char="•"/>
            </a:pPr>
            <a:r>
              <a:rPr lang="fr-FR" i="1" dirty="0">
                <a:solidFill>
                  <a:srgbClr val="EB6909"/>
                </a:solidFill>
              </a:rPr>
              <a:t>Densité d'entreprises ?</a:t>
            </a:r>
          </a:p>
          <a:p>
            <a:pPr lvl="1">
              <a:buClr>
                <a:srgbClr val="EB6909"/>
              </a:buClr>
              <a:buFont typeface="Arial" panose="020B0604020202020204" pitchFamily="34" charset="0"/>
              <a:buChar char="•"/>
            </a:pPr>
            <a:r>
              <a:rPr lang="fr-FR" i="1" dirty="0">
                <a:solidFill>
                  <a:srgbClr val="EB6909"/>
                </a:solidFill>
              </a:rPr>
              <a:t>Taille moyenne des entreprises ?</a:t>
            </a:r>
          </a:p>
          <a:p>
            <a:pPr lvl="1">
              <a:buClr>
                <a:srgbClr val="EB6909"/>
              </a:buClr>
              <a:buFont typeface="Arial" panose="020B0604020202020204" pitchFamily="34" charset="0"/>
              <a:buChar char="•"/>
            </a:pPr>
            <a:r>
              <a:rPr lang="fr-FR" i="1" dirty="0">
                <a:solidFill>
                  <a:srgbClr val="EB6909"/>
                </a:solidFill>
              </a:rPr>
              <a:t>Présence d'une entreprise prépondérante ?</a:t>
            </a:r>
          </a:p>
          <a:p>
            <a:pPr lvl="1">
              <a:buClr>
                <a:srgbClr val="EB6909"/>
              </a:buClr>
              <a:buFont typeface="Arial" panose="020B0604020202020204" pitchFamily="34" charset="0"/>
              <a:buChar char="•"/>
            </a:pPr>
            <a:r>
              <a:rPr lang="fr-FR" i="1" dirty="0">
                <a:solidFill>
                  <a:srgbClr val="EB6909"/>
                </a:solidFill>
              </a:rPr>
              <a:t>Présence d'une filière fortement représentée… ?</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Démarche globale : </a:t>
            </a:r>
            <a:r>
              <a:rPr lang="fr-FR" i="1" dirty="0">
                <a:solidFill>
                  <a:srgbClr val="EB6909"/>
                </a:solidFill>
              </a:rPr>
              <a:t>résumé</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Utilisation du Référentiel ELIPSE : </a:t>
            </a:r>
            <a:r>
              <a:rPr lang="fr-FR" i="1" dirty="0">
                <a:solidFill>
                  <a:srgbClr val="EB6909"/>
                </a:solidFill>
              </a:rPr>
              <a:t>cf. slide 3 « Pourquoi maintenant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114620"/>
            <a:ext cx="1111765" cy="1512000"/>
          </a:xfrm>
          <a:prstGeom prst="rect">
            <a:avLst/>
          </a:prstGeom>
        </p:spPr>
      </p:pic>
      <p:sp>
        <p:nvSpPr>
          <p:cNvPr id="6" name="ZoneTexte 5"/>
          <p:cNvSpPr txBox="1"/>
          <p:nvPr/>
        </p:nvSpPr>
        <p:spPr>
          <a:xfrm>
            <a:off x="8635680" y="2689025"/>
            <a:ext cx="2520000" cy="2520000"/>
          </a:xfrm>
          <a:prstGeom prst="roundRect">
            <a:avLst/>
          </a:prstGeom>
          <a:solidFill>
            <a:schemeClr val="bg1"/>
          </a:solidFill>
          <a:ln>
            <a:solidFill>
              <a:schemeClr val="accent3"/>
            </a:solidFill>
          </a:ln>
        </p:spPr>
        <p:txBody>
          <a:bodyPr wrap="square" rtlCol="0" anchor="ctr">
            <a:noAutofit/>
          </a:bodyPr>
          <a:lstStyle/>
          <a:p>
            <a:pPr algn="ctr"/>
            <a:r>
              <a:rPr lang="fr-FR" dirty="0">
                <a:solidFill>
                  <a:schemeClr val="accent3"/>
                </a:solidFill>
              </a:rPr>
              <a:t>Photo / Illustration</a:t>
            </a:r>
            <a:endParaRPr lang="fr-FR" b="1" dirty="0">
              <a:solidFill>
                <a:schemeClr val="accent6"/>
              </a:solidFill>
            </a:endParaRPr>
          </a:p>
        </p:txBody>
      </p:sp>
    </p:spTree>
    <p:extLst>
      <p:ext uri="{BB962C8B-B14F-4D97-AF65-F5344CB8AC3E}">
        <p14:creationId xmlns:p14="http://schemas.microsoft.com/office/powerpoint/2010/main" val="110395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questionnaire du Référentiel ELIPSE</a:t>
            </a:r>
          </a:p>
        </p:txBody>
      </p:sp>
      <p:sp>
        <p:nvSpPr>
          <p:cNvPr id="5" name="Espace réservé du contenu 4"/>
          <p:cNvSpPr>
            <a:spLocks noGrp="1"/>
          </p:cNvSpPr>
          <p:nvPr>
            <p:ph sz="half" idx="2"/>
          </p:nvPr>
        </p:nvSpPr>
        <p:spPr>
          <a:xfrm>
            <a:off x="6217920" y="3398803"/>
            <a:ext cx="4937760" cy="4023360"/>
          </a:xfrm>
        </p:spPr>
        <p:txBody>
          <a:bodyPr/>
          <a:lstStyle/>
          <a:p>
            <a:pPr marL="541338" indent="-90488"/>
            <a:r>
              <a:rPr lang="fr-FR" b="1" dirty="0">
                <a:solidFill>
                  <a:schemeClr val="accent3"/>
                </a:solidFill>
              </a:rPr>
              <a:t>Indicateurs incontournables</a:t>
            </a:r>
          </a:p>
          <a:p>
            <a:pPr marL="541338" indent="-90488"/>
            <a:r>
              <a:rPr lang="fr-FR" b="1" dirty="0">
                <a:solidFill>
                  <a:schemeClr val="accent5"/>
                </a:solidFill>
              </a:rPr>
              <a:t>Autres indicateurs</a:t>
            </a:r>
            <a:endParaRPr lang="fr-FR" dirty="0">
              <a:solidFill>
                <a:schemeClr val="accent5"/>
              </a:solidFill>
            </a:endParaRPr>
          </a:p>
          <a:p>
            <a:pPr marL="450850" indent="0">
              <a:buNone/>
            </a:pPr>
            <a:endParaRPr lang="fr-FR" dirty="0"/>
          </a:p>
        </p:txBody>
      </p:sp>
      <p:pic>
        <p:nvPicPr>
          <p:cNvPr id="7" name="Image 6" descr="C:\Users\oree\AppData\Local\Temp\Rar$DI32.368\indicateurIncontournable.png"/>
          <p:cNvPicPr/>
          <p:nvPr/>
        </p:nvPicPr>
        <p:blipFill>
          <a:blip r:embed="rId3">
            <a:extLst>
              <a:ext uri="{28A0092B-C50C-407E-A947-70E740481C1C}">
                <a14:useLocalDpi xmlns:a14="http://schemas.microsoft.com/office/drawing/2010/main" val="0"/>
              </a:ext>
            </a:extLst>
          </a:blip>
          <a:srcRect/>
          <a:stretch>
            <a:fillRect/>
          </a:stretch>
        </p:blipFill>
        <p:spPr bwMode="auto">
          <a:xfrm>
            <a:off x="6328847" y="3375790"/>
            <a:ext cx="360000" cy="360000"/>
          </a:xfrm>
          <a:prstGeom prst="rect">
            <a:avLst/>
          </a:prstGeom>
          <a:noFill/>
          <a:ln>
            <a:noFill/>
          </a:ln>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192" y="87547"/>
            <a:ext cx="1175891" cy="1512000"/>
          </a:xfrm>
          <a:prstGeom prst="rect">
            <a:avLst/>
          </a:prstGeom>
        </p:spPr>
      </p:pic>
      <p:pic>
        <p:nvPicPr>
          <p:cNvPr id="1026" name="Picture 2" descr="table éval elips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896" y="1936416"/>
            <a:ext cx="3819522" cy="41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74452"/>
      </p:ext>
    </p:extLst>
  </p:cSld>
  <p:clrMapOvr>
    <a:masterClrMapping/>
  </p:clrMapOvr>
</p:sld>
</file>

<file path=ppt/theme/theme1.xml><?xml version="1.0" encoding="utf-8"?>
<a:theme xmlns:a="http://schemas.openxmlformats.org/drawingml/2006/main" name="Rétrospective">
  <a:themeElements>
    <a:clrScheme name="Personnalisé 2">
      <a:dk1>
        <a:sysClr val="windowText" lastClr="000000"/>
      </a:dk1>
      <a:lt1>
        <a:sysClr val="window" lastClr="FFFFFF"/>
      </a:lt1>
      <a:dk2>
        <a:srgbClr val="478530"/>
      </a:dk2>
      <a:lt2>
        <a:srgbClr val="E7E6E6"/>
      </a:lt2>
      <a:accent1>
        <a:srgbClr val="3171D2"/>
      </a:accent1>
      <a:accent2>
        <a:srgbClr val="97BF0D"/>
      </a:accent2>
      <a:accent3>
        <a:srgbClr val="EB6909"/>
      </a:accent3>
      <a:accent4>
        <a:srgbClr val="03A9F4"/>
      </a:accent4>
      <a:accent5>
        <a:srgbClr val="478530"/>
      </a:accent5>
      <a:accent6>
        <a:srgbClr val="E22E2A"/>
      </a:accent6>
      <a:hlink>
        <a:srgbClr val="EB6909"/>
      </a:hlink>
      <a:folHlink>
        <a:srgbClr val="03A9F4"/>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1284</TotalTime>
  <Words>1163</Words>
  <Application>Microsoft Office PowerPoint</Application>
  <PresentationFormat>Grand écran</PresentationFormat>
  <Paragraphs>131</Paragraphs>
  <Slides>14</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Rétrospective</vt:lpstr>
      <vt:lpstr>Support de présentation pour Animateur / Porteur de projet</vt:lpstr>
      <vt:lpstr>Co-évaluer notre démarche avec le</vt:lpstr>
      <vt:lpstr>Pourquoi évaluer et suivre les résultats de notre démarche d’EIT ?</vt:lpstr>
      <vt:lpstr>Pourquoi maintenant ?</vt:lpstr>
      <vt:lpstr>Méthodologie et prochaines étapes</vt:lpstr>
      <vt:lpstr>Qui est responsable de l’évaluation et du suivi ?</vt:lpstr>
      <vt:lpstr>Méthodologie et prochaines étapes</vt:lpstr>
      <vt:lpstr>Notre Fiche Projet</vt:lpstr>
      <vt:lpstr>Le questionnaire du Référentiel ELIPSE</vt:lpstr>
      <vt:lpstr>Méthodologie et prochaines étapes</vt:lpstr>
      <vt:lpstr>La liste des indicateurs</vt:lpstr>
      <vt:lpstr>Apporter vos commentaires</vt:lpstr>
      <vt:lpstr>Méthodologie et prochaines étapes</vt:lpstr>
      <vt:lpstr>Notre cadre d’évaluation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Co-évaluer notre démarche avec le Référentiel EIT</dc:title>
  <dc:creator>oree</dc:creator>
  <cp:lastModifiedBy>Stevan Vellet</cp:lastModifiedBy>
  <cp:revision>49</cp:revision>
  <dcterms:created xsi:type="dcterms:W3CDTF">2016-08-25T15:03:49Z</dcterms:created>
  <dcterms:modified xsi:type="dcterms:W3CDTF">2022-10-04T07:21:34Z</dcterms:modified>
</cp:coreProperties>
</file>