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83" r:id="rId2"/>
    <p:sldId id="270" r:id="rId3"/>
    <p:sldId id="286" r:id="rId4"/>
    <p:sldId id="272" r:id="rId5"/>
    <p:sldId id="273" r:id="rId6"/>
    <p:sldId id="274" r:id="rId7"/>
    <p:sldId id="275" r:id="rId8"/>
    <p:sldId id="276" r:id="rId9"/>
    <p:sldId id="277" r:id="rId10"/>
    <p:sldId id="278" r:id="rId11"/>
    <p:sldId id="281" r:id="rId12"/>
    <p:sldId id="280" r:id="rId13"/>
    <p:sldId id="285"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909"/>
    <a:srgbClr val="97BF0D"/>
    <a:srgbClr val="D0F0FE"/>
    <a:srgbClr val="F3F9DD"/>
    <a:srgbClr val="FDDF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3" autoAdjust="0"/>
    <p:restoredTop sz="73433" autoAdjust="0"/>
  </p:normalViewPr>
  <p:slideViewPr>
    <p:cSldViewPr snapToGrid="0">
      <p:cViewPr varScale="1">
        <p:scale>
          <a:sx n="60" d="100"/>
          <a:sy n="60" d="100"/>
        </p:scale>
        <p:origin x="1248" y="48"/>
      </p:cViewPr>
      <p:guideLst/>
    </p:cSldViewPr>
  </p:slideViewPr>
  <p:notesTextViewPr>
    <p:cViewPr>
      <p:scale>
        <a:sx n="1" d="1"/>
        <a:sy n="1" d="1"/>
      </p:scale>
      <p:origin x="0" y="0"/>
    </p:cViewPr>
  </p:notesTextViewPr>
  <p:notesViewPr>
    <p:cSldViewPr snapToGrid="0">
      <p:cViewPr varScale="1">
        <p:scale>
          <a:sx n="80" d="100"/>
          <a:sy n="80"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6FC17-83B3-496E-BBEB-2BB5B7382A1B}" type="doc">
      <dgm:prSet loTypeId="urn:microsoft.com/office/officeart/2008/layout/IncreasingCircleProcess" loCatId="list" qsTypeId="urn:microsoft.com/office/officeart/2005/8/quickstyle/simple1" qsCatId="simple" csTypeId="urn:microsoft.com/office/officeart/2005/8/colors/colorful1" csCatId="colorful" phldr="1"/>
      <dgm:spPr/>
      <dgm:t>
        <a:bodyPr/>
        <a:lstStyle/>
        <a:p>
          <a:endParaRPr lang="fr-FR"/>
        </a:p>
      </dgm:t>
    </dgm:pt>
    <dgm:pt modelId="{DFC0AC7C-8AB8-49D6-AA6D-ED56E8E20154}">
      <dgm:prSet phldrT="[Texte]"/>
      <dgm:spPr/>
      <dgm:t>
        <a:bodyPr/>
        <a:lstStyle/>
        <a:p>
          <a:r>
            <a:rPr lang="fr-FR" b="0" dirty="0"/>
            <a:t>Etape 1 :</a:t>
          </a:r>
        </a:p>
      </dgm:t>
    </dgm:pt>
    <dgm:pt modelId="{78441E9B-7701-4739-BAC8-A6B71B432793}" type="parTrans" cxnId="{E09417CC-9700-4E60-A3C9-00875CBC1DC4}">
      <dgm:prSet/>
      <dgm:spPr/>
      <dgm:t>
        <a:bodyPr/>
        <a:lstStyle/>
        <a:p>
          <a:endParaRPr lang="fr-FR"/>
        </a:p>
      </dgm:t>
    </dgm:pt>
    <dgm:pt modelId="{4D7C5E78-164F-4C74-90BB-55BF75E20388}" type="sibTrans" cxnId="{E09417CC-9700-4E60-A3C9-00875CBC1DC4}">
      <dgm:prSet/>
      <dgm:spPr/>
      <dgm:t>
        <a:bodyPr/>
        <a:lstStyle/>
        <a:p>
          <a:endParaRPr lang="fr-FR"/>
        </a:p>
      </dgm:t>
    </dgm:pt>
    <dgm:pt modelId="{C22D2C69-B748-4A03-B390-56C8357C2E29}">
      <dgm:prSet phldrT="[Texte]"/>
      <dgm:spPr/>
      <dgm:t>
        <a:bodyPr/>
        <a:lstStyle/>
        <a:p>
          <a:r>
            <a:rPr lang="fr-FR" b="0" dirty="0"/>
            <a:t>Appropriation collective du cadre d’évaluation </a:t>
          </a:r>
        </a:p>
      </dgm:t>
    </dgm:pt>
    <dgm:pt modelId="{25C8DDE3-0AA6-4035-84DF-FA6E4AB710EC}" type="parTrans" cxnId="{50A2D048-A915-4F43-A206-6AA0926BC6DC}">
      <dgm:prSet/>
      <dgm:spPr/>
      <dgm:t>
        <a:bodyPr/>
        <a:lstStyle/>
        <a:p>
          <a:endParaRPr lang="fr-FR"/>
        </a:p>
      </dgm:t>
    </dgm:pt>
    <dgm:pt modelId="{74DD639B-28E1-427A-AC30-054424AB86CB}" type="sibTrans" cxnId="{50A2D048-A915-4F43-A206-6AA0926BC6DC}">
      <dgm:prSet/>
      <dgm:spPr/>
      <dgm:t>
        <a:bodyPr/>
        <a:lstStyle/>
        <a:p>
          <a:endParaRPr lang="fr-FR"/>
        </a:p>
      </dgm:t>
    </dgm:pt>
    <dgm:pt modelId="{A1887B1D-B268-4F8D-A6F3-725427B3A41B}">
      <dgm:prSet phldrT="[Texte]"/>
      <dgm:spPr/>
      <dgm:t>
        <a:bodyPr/>
        <a:lstStyle/>
        <a:p>
          <a:r>
            <a:rPr lang="fr-FR" dirty="0"/>
            <a:t>Etape 2 :</a:t>
          </a:r>
        </a:p>
      </dgm:t>
    </dgm:pt>
    <dgm:pt modelId="{DC0B81D4-979F-413A-B08D-641F5FEDDD21}" type="parTrans" cxnId="{89BE32E9-21F5-4D1B-9AED-B90A527C51C3}">
      <dgm:prSet/>
      <dgm:spPr/>
      <dgm:t>
        <a:bodyPr/>
        <a:lstStyle/>
        <a:p>
          <a:endParaRPr lang="fr-FR"/>
        </a:p>
      </dgm:t>
    </dgm:pt>
    <dgm:pt modelId="{03C210E5-74F3-4446-A5CE-91517521CB6E}" type="sibTrans" cxnId="{89BE32E9-21F5-4D1B-9AED-B90A527C51C3}">
      <dgm:prSet/>
      <dgm:spPr/>
      <dgm:t>
        <a:bodyPr/>
        <a:lstStyle/>
        <a:p>
          <a:endParaRPr lang="fr-FR"/>
        </a:p>
      </dgm:t>
    </dgm:pt>
    <dgm:pt modelId="{4BC45444-F615-4005-AD8B-85DD5539D3B5}">
      <dgm:prSet phldrT="[Texte]"/>
      <dgm:spPr/>
      <dgm:t>
        <a:bodyPr/>
        <a:lstStyle/>
        <a:p>
          <a:r>
            <a:rPr lang="fr-FR" dirty="0"/>
            <a:t>Collecte, agrégation des données et renseignement des indicateurs</a:t>
          </a:r>
        </a:p>
      </dgm:t>
    </dgm:pt>
    <dgm:pt modelId="{C98D97E4-2DE7-462E-A0C5-69AFCE15D39A}" type="parTrans" cxnId="{A218FBFF-C78F-4976-8EEC-B4AB7C405271}">
      <dgm:prSet/>
      <dgm:spPr/>
      <dgm:t>
        <a:bodyPr/>
        <a:lstStyle/>
        <a:p>
          <a:endParaRPr lang="fr-FR"/>
        </a:p>
      </dgm:t>
    </dgm:pt>
    <dgm:pt modelId="{12A1EDFC-6616-4FCD-9F7E-DF0F70A7A145}" type="sibTrans" cxnId="{A218FBFF-C78F-4976-8EEC-B4AB7C405271}">
      <dgm:prSet/>
      <dgm:spPr/>
      <dgm:t>
        <a:bodyPr/>
        <a:lstStyle/>
        <a:p>
          <a:endParaRPr lang="fr-FR"/>
        </a:p>
      </dgm:t>
    </dgm:pt>
    <dgm:pt modelId="{EEF7778D-CEF2-4ED0-8C95-422C46218FAA}">
      <dgm:prSet phldrT="[Texte]"/>
      <dgm:spPr/>
      <dgm:t>
        <a:bodyPr/>
        <a:lstStyle/>
        <a:p>
          <a:r>
            <a:rPr lang="fr-FR" dirty="0"/>
            <a:t>Etape 3 :</a:t>
          </a:r>
        </a:p>
      </dgm:t>
    </dgm:pt>
    <dgm:pt modelId="{C964DCE9-1847-433C-AF87-543A0478771B}" type="parTrans" cxnId="{D71C19FF-3FCD-41BC-A209-4578AAF3A7D5}">
      <dgm:prSet/>
      <dgm:spPr/>
      <dgm:t>
        <a:bodyPr/>
        <a:lstStyle/>
        <a:p>
          <a:endParaRPr lang="fr-FR"/>
        </a:p>
      </dgm:t>
    </dgm:pt>
    <dgm:pt modelId="{A534A531-878F-4C11-9FDA-BA0653A23009}" type="sibTrans" cxnId="{D71C19FF-3FCD-41BC-A209-4578AAF3A7D5}">
      <dgm:prSet/>
      <dgm:spPr/>
      <dgm:t>
        <a:bodyPr/>
        <a:lstStyle/>
        <a:p>
          <a:endParaRPr lang="fr-FR"/>
        </a:p>
      </dgm:t>
    </dgm:pt>
    <dgm:pt modelId="{4941959E-7528-4381-B5BC-3106B64A2E06}">
      <dgm:prSet phldrT="[Texte]"/>
      <dgm:spPr/>
      <dgm:t>
        <a:bodyPr/>
        <a:lstStyle/>
        <a:p>
          <a:r>
            <a:rPr lang="fr-FR" dirty="0"/>
            <a:t>Analyse collective, définition de pistes de progrès et suivi</a:t>
          </a:r>
        </a:p>
      </dgm:t>
    </dgm:pt>
    <dgm:pt modelId="{92B69232-5271-478D-9BA8-227A0342E141}" type="parTrans" cxnId="{58764539-DCD6-480B-ACC4-82B4152FF3B8}">
      <dgm:prSet/>
      <dgm:spPr/>
      <dgm:t>
        <a:bodyPr/>
        <a:lstStyle/>
        <a:p>
          <a:endParaRPr lang="fr-FR"/>
        </a:p>
      </dgm:t>
    </dgm:pt>
    <dgm:pt modelId="{61CE4564-50C0-4436-A866-298183DEFE3B}" type="sibTrans" cxnId="{58764539-DCD6-480B-ACC4-82B4152FF3B8}">
      <dgm:prSet/>
      <dgm:spPr/>
      <dgm:t>
        <a:bodyPr/>
        <a:lstStyle/>
        <a:p>
          <a:endParaRPr lang="fr-FR"/>
        </a:p>
      </dgm:t>
    </dgm:pt>
    <dgm:pt modelId="{52207CB5-EF98-4B31-8FB4-202D3426866A}" type="pres">
      <dgm:prSet presAssocID="{6C86FC17-83B3-496E-BBEB-2BB5B7382A1B}" presName="Name0" presStyleCnt="0">
        <dgm:presLayoutVars>
          <dgm:chMax val="7"/>
          <dgm:chPref val="7"/>
          <dgm:dir/>
          <dgm:animOne val="branch"/>
          <dgm:animLvl val="lvl"/>
        </dgm:presLayoutVars>
      </dgm:prSet>
      <dgm:spPr/>
    </dgm:pt>
    <dgm:pt modelId="{90CCEF41-3DF9-4EBB-8546-888EA624D5A9}" type="pres">
      <dgm:prSet presAssocID="{DFC0AC7C-8AB8-49D6-AA6D-ED56E8E20154}" presName="composite" presStyleCnt="0"/>
      <dgm:spPr/>
    </dgm:pt>
    <dgm:pt modelId="{37B4A36A-A08E-4877-81DD-D9D272E94C2E}" type="pres">
      <dgm:prSet presAssocID="{DFC0AC7C-8AB8-49D6-AA6D-ED56E8E20154}" presName="BackAccent" presStyleLbl="bgShp" presStyleIdx="0" presStyleCnt="3"/>
      <dgm:spPr/>
    </dgm:pt>
    <dgm:pt modelId="{AC897213-4AA4-4537-B7A8-3752343CFD41}" type="pres">
      <dgm:prSet presAssocID="{DFC0AC7C-8AB8-49D6-AA6D-ED56E8E20154}" presName="Accent" presStyleLbl="alignNode1" presStyleIdx="0" presStyleCnt="3"/>
      <dgm:spPr>
        <a:solidFill>
          <a:srgbClr val="EB6909"/>
        </a:solidFill>
        <a:ln>
          <a:solidFill>
            <a:srgbClr val="EB6909"/>
          </a:solidFill>
        </a:ln>
      </dgm:spPr>
    </dgm:pt>
    <dgm:pt modelId="{2470E6BB-3740-4640-B78C-352051504FD6}" type="pres">
      <dgm:prSet presAssocID="{DFC0AC7C-8AB8-49D6-AA6D-ED56E8E20154}" presName="Child" presStyleLbl="revTx" presStyleIdx="0" presStyleCnt="6">
        <dgm:presLayoutVars>
          <dgm:chMax val="0"/>
          <dgm:chPref val="0"/>
          <dgm:bulletEnabled val="1"/>
        </dgm:presLayoutVars>
      </dgm:prSet>
      <dgm:spPr/>
    </dgm:pt>
    <dgm:pt modelId="{04E3739B-BC28-42E0-93CC-F6A4040AD6DF}" type="pres">
      <dgm:prSet presAssocID="{DFC0AC7C-8AB8-49D6-AA6D-ED56E8E20154}" presName="Parent" presStyleLbl="revTx" presStyleIdx="1" presStyleCnt="6">
        <dgm:presLayoutVars>
          <dgm:chMax val="1"/>
          <dgm:chPref val="1"/>
          <dgm:bulletEnabled val="1"/>
        </dgm:presLayoutVars>
      </dgm:prSet>
      <dgm:spPr/>
    </dgm:pt>
    <dgm:pt modelId="{31DD2A9D-0287-4541-A404-E9EF5C8C35E5}" type="pres">
      <dgm:prSet presAssocID="{4D7C5E78-164F-4C74-90BB-55BF75E20388}" presName="sibTrans" presStyleCnt="0"/>
      <dgm:spPr/>
    </dgm:pt>
    <dgm:pt modelId="{3EF38C37-4A2A-4B40-A2A1-52A5C87460A9}" type="pres">
      <dgm:prSet presAssocID="{A1887B1D-B268-4F8D-A6F3-725427B3A41B}" presName="composite" presStyleCnt="0"/>
      <dgm:spPr/>
    </dgm:pt>
    <dgm:pt modelId="{08982924-D6CA-41EE-B6EA-B1F9D60B2302}" type="pres">
      <dgm:prSet presAssocID="{A1887B1D-B268-4F8D-A6F3-725427B3A41B}" presName="BackAccent" presStyleLbl="bgShp" presStyleIdx="1" presStyleCnt="3"/>
      <dgm:spPr/>
    </dgm:pt>
    <dgm:pt modelId="{4A5EB8F8-D5F3-4278-B286-7D83F1A51724}" type="pres">
      <dgm:prSet presAssocID="{A1887B1D-B268-4F8D-A6F3-725427B3A41B}" presName="Accent" presStyleLbl="alignNode1" presStyleIdx="1" presStyleCnt="3"/>
      <dgm:spPr>
        <a:solidFill>
          <a:srgbClr val="97BF0D"/>
        </a:solidFill>
        <a:ln>
          <a:solidFill>
            <a:srgbClr val="97BF0D"/>
          </a:solidFill>
        </a:ln>
      </dgm:spPr>
    </dgm:pt>
    <dgm:pt modelId="{FEDBC70E-0F02-4E89-BD1E-6125521C9DA1}" type="pres">
      <dgm:prSet presAssocID="{A1887B1D-B268-4F8D-A6F3-725427B3A41B}" presName="Child" presStyleLbl="revTx" presStyleIdx="2" presStyleCnt="6">
        <dgm:presLayoutVars>
          <dgm:chMax val="0"/>
          <dgm:chPref val="0"/>
          <dgm:bulletEnabled val="1"/>
        </dgm:presLayoutVars>
      </dgm:prSet>
      <dgm:spPr/>
    </dgm:pt>
    <dgm:pt modelId="{E83CE7C5-D187-48DA-AF23-EA32CCBFC331}" type="pres">
      <dgm:prSet presAssocID="{A1887B1D-B268-4F8D-A6F3-725427B3A41B}" presName="Parent" presStyleLbl="revTx" presStyleIdx="3" presStyleCnt="6">
        <dgm:presLayoutVars>
          <dgm:chMax val="1"/>
          <dgm:chPref val="1"/>
          <dgm:bulletEnabled val="1"/>
        </dgm:presLayoutVars>
      </dgm:prSet>
      <dgm:spPr/>
    </dgm:pt>
    <dgm:pt modelId="{CEB548FE-9F22-47EA-BE4D-A7BC7C809C31}" type="pres">
      <dgm:prSet presAssocID="{03C210E5-74F3-4446-A5CE-91517521CB6E}" presName="sibTrans" presStyleCnt="0"/>
      <dgm:spPr/>
    </dgm:pt>
    <dgm:pt modelId="{623DA730-25FA-4304-B789-E06FAC2EA69A}" type="pres">
      <dgm:prSet presAssocID="{EEF7778D-CEF2-4ED0-8C95-422C46218FAA}" presName="composite" presStyleCnt="0"/>
      <dgm:spPr/>
    </dgm:pt>
    <dgm:pt modelId="{A3E8EDD8-F95B-4FDC-B73E-56D72DF892BC}" type="pres">
      <dgm:prSet presAssocID="{EEF7778D-CEF2-4ED0-8C95-422C46218FAA}" presName="BackAccent" presStyleLbl="bgShp" presStyleIdx="2" presStyleCnt="3"/>
      <dgm:spPr/>
    </dgm:pt>
    <dgm:pt modelId="{32D29573-B89A-44A6-A3B8-5BC3AE4A6286}" type="pres">
      <dgm:prSet presAssocID="{EEF7778D-CEF2-4ED0-8C95-422C46218FAA}" presName="Accent" presStyleLbl="alignNode1" presStyleIdx="2" presStyleCnt="3"/>
      <dgm:spPr/>
    </dgm:pt>
    <dgm:pt modelId="{87084AB0-38A1-420F-A056-C14407AF2A57}" type="pres">
      <dgm:prSet presAssocID="{EEF7778D-CEF2-4ED0-8C95-422C46218FAA}" presName="Child" presStyleLbl="revTx" presStyleIdx="4" presStyleCnt="6">
        <dgm:presLayoutVars>
          <dgm:chMax val="0"/>
          <dgm:chPref val="0"/>
          <dgm:bulletEnabled val="1"/>
        </dgm:presLayoutVars>
      </dgm:prSet>
      <dgm:spPr/>
    </dgm:pt>
    <dgm:pt modelId="{896E2484-80A6-4677-8B2B-FA347DE106AA}" type="pres">
      <dgm:prSet presAssocID="{EEF7778D-CEF2-4ED0-8C95-422C46218FAA}" presName="Parent" presStyleLbl="revTx" presStyleIdx="5" presStyleCnt="6">
        <dgm:presLayoutVars>
          <dgm:chMax val="1"/>
          <dgm:chPref val="1"/>
          <dgm:bulletEnabled val="1"/>
        </dgm:presLayoutVars>
      </dgm:prSet>
      <dgm:spPr/>
    </dgm:pt>
  </dgm:ptLst>
  <dgm:cxnLst>
    <dgm:cxn modelId="{A4BBAC25-BF5A-40ED-B997-90BB438F2C3A}" type="presOf" srcId="{4BC45444-F615-4005-AD8B-85DD5539D3B5}" destId="{FEDBC70E-0F02-4E89-BD1E-6125521C9DA1}" srcOrd="0" destOrd="0" presId="urn:microsoft.com/office/officeart/2008/layout/IncreasingCircleProcess"/>
    <dgm:cxn modelId="{58764539-DCD6-480B-ACC4-82B4152FF3B8}" srcId="{EEF7778D-CEF2-4ED0-8C95-422C46218FAA}" destId="{4941959E-7528-4381-B5BC-3106B64A2E06}" srcOrd="0" destOrd="0" parTransId="{92B69232-5271-478D-9BA8-227A0342E141}" sibTransId="{61CE4564-50C0-4436-A866-298183DEFE3B}"/>
    <dgm:cxn modelId="{2F6AC55C-DE37-4D7C-AC52-D8D749E09124}" type="presOf" srcId="{DFC0AC7C-8AB8-49D6-AA6D-ED56E8E20154}" destId="{04E3739B-BC28-42E0-93CC-F6A4040AD6DF}" srcOrd="0" destOrd="0" presId="urn:microsoft.com/office/officeart/2008/layout/IncreasingCircleProcess"/>
    <dgm:cxn modelId="{0E9FEF5C-78F6-41D7-A142-97D81737F784}" type="presOf" srcId="{6C86FC17-83B3-496E-BBEB-2BB5B7382A1B}" destId="{52207CB5-EF98-4B31-8FB4-202D3426866A}" srcOrd="0" destOrd="0" presId="urn:microsoft.com/office/officeart/2008/layout/IncreasingCircleProcess"/>
    <dgm:cxn modelId="{65D95662-80D4-4274-96F0-5672C0FB4475}" type="presOf" srcId="{4941959E-7528-4381-B5BC-3106B64A2E06}" destId="{87084AB0-38A1-420F-A056-C14407AF2A57}" srcOrd="0" destOrd="0" presId="urn:microsoft.com/office/officeart/2008/layout/IncreasingCircleProcess"/>
    <dgm:cxn modelId="{50A2D048-A915-4F43-A206-6AA0926BC6DC}" srcId="{DFC0AC7C-8AB8-49D6-AA6D-ED56E8E20154}" destId="{C22D2C69-B748-4A03-B390-56C8357C2E29}" srcOrd="0" destOrd="0" parTransId="{25C8DDE3-0AA6-4035-84DF-FA6E4AB710EC}" sibTransId="{74DD639B-28E1-427A-AC30-054424AB86CB}"/>
    <dgm:cxn modelId="{4F5F6772-8A0C-4117-B760-995690CDA38B}" type="presOf" srcId="{C22D2C69-B748-4A03-B390-56C8357C2E29}" destId="{2470E6BB-3740-4640-B78C-352051504FD6}" srcOrd="0" destOrd="0" presId="urn:microsoft.com/office/officeart/2008/layout/IncreasingCircleProcess"/>
    <dgm:cxn modelId="{33960978-EF1A-4FB8-92A9-4273BE0855B2}" type="presOf" srcId="{EEF7778D-CEF2-4ED0-8C95-422C46218FAA}" destId="{896E2484-80A6-4677-8B2B-FA347DE106AA}" srcOrd="0" destOrd="0" presId="urn:microsoft.com/office/officeart/2008/layout/IncreasingCircleProcess"/>
    <dgm:cxn modelId="{641DB19F-69CE-44D0-9D07-47C018E9496D}" type="presOf" srcId="{A1887B1D-B268-4F8D-A6F3-725427B3A41B}" destId="{E83CE7C5-D187-48DA-AF23-EA32CCBFC331}" srcOrd="0" destOrd="0" presId="urn:microsoft.com/office/officeart/2008/layout/IncreasingCircleProcess"/>
    <dgm:cxn modelId="{E09417CC-9700-4E60-A3C9-00875CBC1DC4}" srcId="{6C86FC17-83B3-496E-BBEB-2BB5B7382A1B}" destId="{DFC0AC7C-8AB8-49D6-AA6D-ED56E8E20154}" srcOrd="0" destOrd="0" parTransId="{78441E9B-7701-4739-BAC8-A6B71B432793}" sibTransId="{4D7C5E78-164F-4C74-90BB-55BF75E20388}"/>
    <dgm:cxn modelId="{89BE32E9-21F5-4D1B-9AED-B90A527C51C3}" srcId="{6C86FC17-83B3-496E-BBEB-2BB5B7382A1B}" destId="{A1887B1D-B268-4F8D-A6F3-725427B3A41B}" srcOrd="1" destOrd="0" parTransId="{DC0B81D4-979F-413A-B08D-641F5FEDDD21}" sibTransId="{03C210E5-74F3-4446-A5CE-91517521CB6E}"/>
    <dgm:cxn modelId="{D71C19FF-3FCD-41BC-A209-4578AAF3A7D5}" srcId="{6C86FC17-83B3-496E-BBEB-2BB5B7382A1B}" destId="{EEF7778D-CEF2-4ED0-8C95-422C46218FAA}" srcOrd="2" destOrd="0" parTransId="{C964DCE9-1847-433C-AF87-543A0478771B}" sibTransId="{A534A531-878F-4C11-9FDA-BA0653A23009}"/>
    <dgm:cxn modelId="{A218FBFF-C78F-4976-8EEC-B4AB7C405271}" srcId="{A1887B1D-B268-4F8D-A6F3-725427B3A41B}" destId="{4BC45444-F615-4005-AD8B-85DD5539D3B5}" srcOrd="0" destOrd="0" parTransId="{C98D97E4-2DE7-462E-A0C5-69AFCE15D39A}" sibTransId="{12A1EDFC-6616-4FCD-9F7E-DF0F70A7A145}"/>
    <dgm:cxn modelId="{046BC35C-800C-49E7-AFF0-63497901CD62}" type="presParOf" srcId="{52207CB5-EF98-4B31-8FB4-202D3426866A}" destId="{90CCEF41-3DF9-4EBB-8546-888EA624D5A9}" srcOrd="0" destOrd="0" presId="urn:microsoft.com/office/officeart/2008/layout/IncreasingCircleProcess"/>
    <dgm:cxn modelId="{A6445F0C-C536-4EBB-B205-624159F104E6}" type="presParOf" srcId="{90CCEF41-3DF9-4EBB-8546-888EA624D5A9}" destId="{37B4A36A-A08E-4877-81DD-D9D272E94C2E}" srcOrd="0" destOrd="0" presId="urn:microsoft.com/office/officeart/2008/layout/IncreasingCircleProcess"/>
    <dgm:cxn modelId="{D9211C21-63E1-4F02-B371-726C4238D94D}" type="presParOf" srcId="{90CCEF41-3DF9-4EBB-8546-888EA624D5A9}" destId="{AC897213-4AA4-4537-B7A8-3752343CFD41}" srcOrd="1" destOrd="0" presId="urn:microsoft.com/office/officeart/2008/layout/IncreasingCircleProcess"/>
    <dgm:cxn modelId="{77768FD4-9400-48D8-A9B3-52067D8741C8}" type="presParOf" srcId="{90CCEF41-3DF9-4EBB-8546-888EA624D5A9}" destId="{2470E6BB-3740-4640-B78C-352051504FD6}" srcOrd="2" destOrd="0" presId="urn:microsoft.com/office/officeart/2008/layout/IncreasingCircleProcess"/>
    <dgm:cxn modelId="{EC7F2000-3D58-465C-A06D-F396DF5D18A4}" type="presParOf" srcId="{90CCEF41-3DF9-4EBB-8546-888EA624D5A9}" destId="{04E3739B-BC28-42E0-93CC-F6A4040AD6DF}" srcOrd="3" destOrd="0" presId="urn:microsoft.com/office/officeart/2008/layout/IncreasingCircleProcess"/>
    <dgm:cxn modelId="{26F42EED-D6E3-454C-A9F4-A66B82A6C2D0}" type="presParOf" srcId="{52207CB5-EF98-4B31-8FB4-202D3426866A}" destId="{31DD2A9D-0287-4541-A404-E9EF5C8C35E5}" srcOrd="1" destOrd="0" presId="urn:microsoft.com/office/officeart/2008/layout/IncreasingCircleProcess"/>
    <dgm:cxn modelId="{F2F7E27C-EE19-4482-AB71-FE1B0E95C8CD}" type="presParOf" srcId="{52207CB5-EF98-4B31-8FB4-202D3426866A}" destId="{3EF38C37-4A2A-4B40-A2A1-52A5C87460A9}" srcOrd="2" destOrd="0" presId="urn:microsoft.com/office/officeart/2008/layout/IncreasingCircleProcess"/>
    <dgm:cxn modelId="{2B22CFCF-9FEB-450B-98F9-0F393FC6A257}" type="presParOf" srcId="{3EF38C37-4A2A-4B40-A2A1-52A5C87460A9}" destId="{08982924-D6CA-41EE-B6EA-B1F9D60B2302}" srcOrd="0" destOrd="0" presId="urn:microsoft.com/office/officeart/2008/layout/IncreasingCircleProcess"/>
    <dgm:cxn modelId="{511F5E6C-05A6-47DE-A32D-29FE101DCCE5}" type="presParOf" srcId="{3EF38C37-4A2A-4B40-A2A1-52A5C87460A9}" destId="{4A5EB8F8-D5F3-4278-B286-7D83F1A51724}" srcOrd="1" destOrd="0" presId="urn:microsoft.com/office/officeart/2008/layout/IncreasingCircleProcess"/>
    <dgm:cxn modelId="{6A039C25-1950-4C22-86C5-F8BD55BD5339}" type="presParOf" srcId="{3EF38C37-4A2A-4B40-A2A1-52A5C87460A9}" destId="{FEDBC70E-0F02-4E89-BD1E-6125521C9DA1}" srcOrd="2" destOrd="0" presId="urn:microsoft.com/office/officeart/2008/layout/IncreasingCircleProcess"/>
    <dgm:cxn modelId="{B84B8EEB-2586-4EA1-8D80-E5304A9124FB}" type="presParOf" srcId="{3EF38C37-4A2A-4B40-A2A1-52A5C87460A9}" destId="{E83CE7C5-D187-48DA-AF23-EA32CCBFC331}" srcOrd="3" destOrd="0" presId="urn:microsoft.com/office/officeart/2008/layout/IncreasingCircleProcess"/>
    <dgm:cxn modelId="{5F22E612-DFB7-4E61-ABEF-2971BE0974A7}" type="presParOf" srcId="{52207CB5-EF98-4B31-8FB4-202D3426866A}" destId="{CEB548FE-9F22-47EA-BE4D-A7BC7C809C31}" srcOrd="3" destOrd="0" presId="urn:microsoft.com/office/officeart/2008/layout/IncreasingCircleProcess"/>
    <dgm:cxn modelId="{CF1AE9F7-5D30-45CB-8025-9296D23E7F27}" type="presParOf" srcId="{52207CB5-EF98-4B31-8FB4-202D3426866A}" destId="{623DA730-25FA-4304-B789-E06FAC2EA69A}" srcOrd="4" destOrd="0" presId="urn:microsoft.com/office/officeart/2008/layout/IncreasingCircleProcess"/>
    <dgm:cxn modelId="{0BD0E08F-DD70-48E2-8890-E0A745CA9C5C}" type="presParOf" srcId="{623DA730-25FA-4304-B789-E06FAC2EA69A}" destId="{A3E8EDD8-F95B-4FDC-B73E-56D72DF892BC}" srcOrd="0" destOrd="0" presId="urn:microsoft.com/office/officeart/2008/layout/IncreasingCircleProcess"/>
    <dgm:cxn modelId="{56215844-25D8-4E0B-9C1F-1E1BEE115B8A}" type="presParOf" srcId="{623DA730-25FA-4304-B789-E06FAC2EA69A}" destId="{32D29573-B89A-44A6-A3B8-5BC3AE4A6286}" srcOrd="1" destOrd="0" presId="urn:microsoft.com/office/officeart/2008/layout/IncreasingCircleProcess"/>
    <dgm:cxn modelId="{2177B778-821A-40F5-892A-C0AF319A60D7}" type="presParOf" srcId="{623DA730-25FA-4304-B789-E06FAC2EA69A}" destId="{87084AB0-38A1-420F-A056-C14407AF2A57}" srcOrd="2" destOrd="0" presId="urn:microsoft.com/office/officeart/2008/layout/IncreasingCircleProcess"/>
    <dgm:cxn modelId="{44A854C2-3FD4-4078-926F-608CC41B1051}" type="presParOf" srcId="{623DA730-25FA-4304-B789-E06FAC2EA69A}" destId="{896E2484-80A6-4677-8B2B-FA347DE106AA}"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FE348B-8B79-4BCE-8A49-2A1CEA064358}" type="doc">
      <dgm:prSet loTypeId="urn:microsoft.com/office/officeart/2005/8/layout/lProcess1" loCatId="process" qsTypeId="urn:microsoft.com/office/officeart/2005/8/quickstyle/simple4" qsCatId="simple" csTypeId="urn:microsoft.com/office/officeart/2005/8/colors/accent2_2" csCatId="accent2" phldr="1"/>
      <dgm:spPr/>
      <dgm:t>
        <a:bodyPr/>
        <a:lstStyle/>
        <a:p>
          <a:endParaRPr lang="fr-FR"/>
        </a:p>
      </dgm:t>
    </dgm:pt>
    <dgm:pt modelId="{A4AA9B11-DE67-43BD-A59D-4359930CA329}">
      <dgm:prSet phldrT="[Texte]"/>
      <dgm:spPr>
        <a:solidFill>
          <a:srgbClr val="EB6909"/>
        </a:solidFill>
      </dgm:spPr>
      <dgm:t>
        <a:bodyPr/>
        <a:lstStyle/>
        <a:p>
          <a:r>
            <a:rPr lang="fr-FR" dirty="0"/>
            <a:t>Fiche d’identité</a:t>
          </a:r>
        </a:p>
      </dgm:t>
    </dgm:pt>
    <dgm:pt modelId="{2739B017-0603-4527-9B68-FE786C826239}" type="parTrans" cxnId="{3B18F6D5-D75B-427D-8641-50F41F7CE71D}">
      <dgm:prSet/>
      <dgm:spPr/>
      <dgm:t>
        <a:bodyPr/>
        <a:lstStyle/>
        <a:p>
          <a:endParaRPr lang="fr-FR"/>
        </a:p>
      </dgm:t>
    </dgm:pt>
    <dgm:pt modelId="{51FF5104-F61E-422D-9AA6-A62857F08626}" type="sibTrans" cxnId="{3B18F6D5-D75B-427D-8641-50F41F7CE71D}">
      <dgm:prSet/>
      <dgm:spPr/>
      <dgm:t>
        <a:bodyPr/>
        <a:lstStyle/>
        <a:p>
          <a:endParaRPr lang="fr-FR"/>
        </a:p>
      </dgm:t>
    </dgm:pt>
    <dgm:pt modelId="{FC12DB3D-48D3-4109-8EAC-85D490010FF3}">
      <dgm:prSet phldrT="[Texte]"/>
      <dgm:spPr>
        <a:solidFill>
          <a:srgbClr val="FDDFB2"/>
        </a:solidFill>
      </dgm:spPr>
      <dgm:t>
        <a:bodyPr/>
        <a:lstStyle/>
        <a:p>
          <a:r>
            <a:rPr lang="fr-FR" dirty="0"/>
            <a:t>Accord sur le périmètre d’évaluation</a:t>
          </a:r>
        </a:p>
      </dgm:t>
    </dgm:pt>
    <dgm:pt modelId="{CC44181A-B95A-4A40-AD53-9145C954AAC8}" type="parTrans" cxnId="{BB998020-A879-4EAD-96C1-C3166A469DAF}">
      <dgm:prSet/>
      <dgm:spPr>
        <a:solidFill>
          <a:srgbClr val="FDDFB2"/>
        </a:solidFill>
      </dgm:spPr>
      <dgm:t>
        <a:bodyPr/>
        <a:lstStyle/>
        <a:p>
          <a:endParaRPr lang="fr-FR"/>
        </a:p>
      </dgm:t>
    </dgm:pt>
    <dgm:pt modelId="{B110B1CE-1FAD-4893-AEE3-41166F203D0F}" type="sibTrans" cxnId="{BB998020-A879-4EAD-96C1-C3166A469DAF}">
      <dgm:prSet/>
      <dgm:spPr/>
      <dgm:t>
        <a:bodyPr/>
        <a:lstStyle/>
        <a:p>
          <a:endParaRPr lang="fr-FR"/>
        </a:p>
      </dgm:t>
    </dgm:pt>
    <dgm:pt modelId="{FB24310B-A468-44F0-A49E-DCD3735439F4}">
      <dgm:prSet phldrT="[Texte]"/>
      <dgm:spPr>
        <a:solidFill>
          <a:srgbClr val="EB6909"/>
        </a:solidFill>
      </dgm:spPr>
      <dgm:t>
        <a:bodyPr/>
        <a:lstStyle/>
        <a:p>
          <a:r>
            <a:rPr lang="fr-FR" dirty="0"/>
            <a:t>Liste des indicateurs + aides</a:t>
          </a:r>
        </a:p>
      </dgm:t>
    </dgm:pt>
    <dgm:pt modelId="{27C264C5-0C93-44BD-9E25-AF85D458BB57}" type="parTrans" cxnId="{D40A9B0F-5EBB-4C53-B001-A1B5572E4A07}">
      <dgm:prSet/>
      <dgm:spPr/>
      <dgm:t>
        <a:bodyPr/>
        <a:lstStyle/>
        <a:p>
          <a:endParaRPr lang="fr-FR"/>
        </a:p>
      </dgm:t>
    </dgm:pt>
    <dgm:pt modelId="{1581A3F7-0DC1-48FE-8E9B-6170EDD6984A}" type="sibTrans" cxnId="{D40A9B0F-5EBB-4C53-B001-A1B5572E4A07}">
      <dgm:prSet/>
      <dgm:spPr/>
      <dgm:t>
        <a:bodyPr/>
        <a:lstStyle/>
        <a:p>
          <a:endParaRPr lang="fr-FR"/>
        </a:p>
      </dgm:t>
    </dgm:pt>
    <dgm:pt modelId="{02DE8989-6927-43AA-AFE3-A136CAB5FE5B}">
      <dgm:prSet phldrT="[Texte]"/>
      <dgm:spPr>
        <a:solidFill>
          <a:srgbClr val="FDDFB2"/>
        </a:solidFill>
      </dgm:spPr>
      <dgm:t>
        <a:bodyPr/>
        <a:lstStyle/>
        <a:p>
          <a:r>
            <a:rPr lang="fr-FR" dirty="0"/>
            <a:t>Appropriation des indicateurs</a:t>
          </a:r>
        </a:p>
      </dgm:t>
    </dgm:pt>
    <dgm:pt modelId="{0AD80B74-50D5-4F88-96E9-976A7464303A}" type="parTrans" cxnId="{BF9EE8A8-B5CC-4D8A-BEAD-B74894A9FB6C}">
      <dgm:prSet/>
      <dgm:spPr>
        <a:solidFill>
          <a:srgbClr val="FDDFB2"/>
        </a:solidFill>
      </dgm:spPr>
      <dgm:t>
        <a:bodyPr/>
        <a:lstStyle/>
        <a:p>
          <a:endParaRPr lang="fr-FR"/>
        </a:p>
      </dgm:t>
    </dgm:pt>
    <dgm:pt modelId="{A72B17E3-0C32-4C54-AE2D-41C3F186ADAD}" type="sibTrans" cxnId="{BF9EE8A8-B5CC-4D8A-BEAD-B74894A9FB6C}">
      <dgm:prSet/>
      <dgm:spPr/>
      <dgm:t>
        <a:bodyPr/>
        <a:lstStyle/>
        <a:p>
          <a:endParaRPr lang="fr-FR"/>
        </a:p>
      </dgm:t>
    </dgm:pt>
    <dgm:pt modelId="{B0335806-B7BB-4FEB-BBD1-1FC979966A8D}">
      <dgm:prSet phldrT="[Texte]"/>
      <dgm:spPr>
        <a:solidFill>
          <a:srgbClr val="EB6909"/>
        </a:solidFill>
      </dgm:spPr>
      <dgm:t>
        <a:bodyPr/>
        <a:lstStyle/>
        <a:p>
          <a:r>
            <a:rPr lang="fr-FR" dirty="0"/>
            <a:t>Zone d’expression libre</a:t>
          </a:r>
        </a:p>
      </dgm:t>
    </dgm:pt>
    <dgm:pt modelId="{563C6C94-D928-48A6-B158-3732AE802B9E}" type="parTrans" cxnId="{63AC9194-EA65-411D-B0CF-2BF216749C96}">
      <dgm:prSet/>
      <dgm:spPr/>
      <dgm:t>
        <a:bodyPr/>
        <a:lstStyle/>
        <a:p>
          <a:endParaRPr lang="fr-FR"/>
        </a:p>
      </dgm:t>
    </dgm:pt>
    <dgm:pt modelId="{E5DD536E-6184-4F15-AAFD-C193889FBCF9}" type="sibTrans" cxnId="{63AC9194-EA65-411D-B0CF-2BF216749C96}">
      <dgm:prSet/>
      <dgm:spPr/>
      <dgm:t>
        <a:bodyPr/>
        <a:lstStyle/>
        <a:p>
          <a:endParaRPr lang="fr-FR"/>
        </a:p>
      </dgm:t>
    </dgm:pt>
    <dgm:pt modelId="{E9DCEA0C-9A4E-4815-BEEB-4FBE3E0D0BB3}">
      <dgm:prSet phldrT="[Texte]"/>
      <dgm:spPr>
        <a:solidFill>
          <a:srgbClr val="FDDFB2"/>
        </a:solidFill>
      </dgm:spPr>
      <dgm:t>
        <a:bodyPr/>
        <a:lstStyle/>
        <a:p>
          <a:r>
            <a:rPr lang="fr-FR" dirty="0"/>
            <a:t>Ajout d’indicateurs spécifique à votre démarche</a:t>
          </a:r>
        </a:p>
      </dgm:t>
    </dgm:pt>
    <dgm:pt modelId="{0E104676-8CB7-428F-8D72-832811C3434D}" type="parTrans" cxnId="{5A90EBDF-480E-4DBD-8A32-0026BE99EFC8}">
      <dgm:prSet/>
      <dgm:spPr>
        <a:solidFill>
          <a:srgbClr val="FDDFB2"/>
        </a:solidFill>
      </dgm:spPr>
      <dgm:t>
        <a:bodyPr/>
        <a:lstStyle/>
        <a:p>
          <a:endParaRPr lang="fr-FR"/>
        </a:p>
      </dgm:t>
    </dgm:pt>
    <dgm:pt modelId="{D3E6FBDD-BB96-4D48-9B33-B64E0C23F7F6}" type="sibTrans" cxnId="{5A90EBDF-480E-4DBD-8A32-0026BE99EFC8}">
      <dgm:prSet/>
      <dgm:spPr/>
      <dgm:t>
        <a:bodyPr/>
        <a:lstStyle/>
        <a:p>
          <a:endParaRPr lang="fr-FR"/>
        </a:p>
      </dgm:t>
    </dgm:pt>
    <dgm:pt modelId="{A2487885-F330-49C4-8F43-2E6C2E7CF00D}" type="pres">
      <dgm:prSet presAssocID="{E8FE348B-8B79-4BCE-8A49-2A1CEA064358}" presName="Name0" presStyleCnt="0">
        <dgm:presLayoutVars>
          <dgm:dir/>
          <dgm:animLvl val="lvl"/>
          <dgm:resizeHandles val="exact"/>
        </dgm:presLayoutVars>
      </dgm:prSet>
      <dgm:spPr/>
    </dgm:pt>
    <dgm:pt modelId="{40C1C9C6-D004-4186-AE46-92A30D153106}" type="pres">
      <dgm:prSet presAssocID="{A4AA9B11-DE67-43BD-A59D-4359930CA329}" presName="vertFlow" presStyleCnt="0"/>
      <dgm:spPr/>
    </dgm:pt>
    <dgm:pt modelId="{488AAAC1-9FB7-4B67-BFF6-1D7F94084853}" type="pres">
      <dgm:prSet presAssocID="{A4AA9B11-DE67-43BD-A59D-4359930CA329}" presName="header" presStyleLbl="node1" presStyleIdx="0" presStyleCnt="3"/>
      <dgm:spPr/>
    </dgm:pt>
    <dgm:pt modelId="{6A59A60B-2B10-4ACE-A59B-D97706C24850}" type="pres">
      <dgm:prSet presAssocID="{CC44181A-B95A-4A40-AD53-9145C954AAC8}" presName="parTrans" presStyleLbl="sibTrans2D1" presStyleIdx="0" presStyleCnt="3"/>
      <dgm:spPr/>
    </dgm:pt>
    <dgm:pt modelId="{0FBC1E05-C252-4CB5-8549-904D411A7F1F}" type="pres">
      <dgm:prSet presAssocID="{FC12DB3D-48D3-4109-8EAC-85D490010FF3}" presName="child" presStyleLbl="alignAccFollowNode1" presStyleIdx="0" presStyleCnt="3">
        <dgm:presLayoutVars>
          <dgm:chMax val="0"/>
          <dgm:bulletEnabled val="1"/>
        </dgm:presLayoutVars>
      </dgm:prSet>
      <dgm:spPr/>
    </dgm:pt>
    <dgm:pt modelId="{4C92C0B0-E645-4C8E-B84F-9B85B4E823ED}" type="pres">
      <dgm:prSet presAssocID="{A4AA9B11-DE67-43BD-A59D-4359930CA329}" presName="hSp" presStyleCnt="0"/>
      <dgm:spPr/>
    </dgm:pt>
    <dgm:pt modelId="{4330A94E-A608-4BE2-A2B2-FDEB82C84830}" type="pres">
      <dgm:prSet presAssocID="{FB24310B-A468-44F0-A49E-DCD3735439F4}" presName="vertFlow" presStyleCnt="0"/>
      <dgm:spPr/>
    </dgm:pt>
    <dgm:pt modelId="{9FC36C9D-A194-4864-857D-4B7CC9F0BDFA}" type="pres">
      <dgm:prSet presAssocID="{FB24310B-A468-44F0-A49E-DCD3735439F4}" presName="header" presStyleLbl="node1" presStyleIdx="1" presStyleCnt="3"/>
      <dgm:spPr/>
    </dgm:pt>
    <dgm:pt modelId="{66A5EFBE-5F7E-436D-8C64-39DB01D1A031}" type="pres">
      <dgm:prSet presAssocID="{0AD80B74-50D5-4F88-96E9-976A7464303A}" presName="parTrans" presStyleLbl="sibTrans2D1" presStyleIdx="1" presStyleCnt="3"/>
      <dgm:spPr/>
    </dgm:pt>
    <dgm:pt modelId="{0AD8D493-BAE5-45F8-A1EB-F375252C3DBC}" type="pres">
      <dgm:prSet presAssocID="{02DE8989-6927-43AA-AFE3-A136CAB5FE5B}" presName="child" presStyleLbl="alignAccFollowNode1" presStyleIdx="1" presStyleCnt="3">
        <dgm:presLayoutVars>
          <dgm:chMax val="0"/>
          <dgm:bulletEnabled val="1"/>
        </dgm:presLayoutVars>
      </dgm:prSet>
      <dgm:spPr/>
    </dgm:pt>
    <dgm:pt modelId="{C9AB7900-50DA-4126-B3BD-30D8E4CFCB54}" type="pres">
      <dgm:prSet presAssocID="{FB24310B-A468-44F0-A49E-DCD3735439F4}" presName="hSp" presStyleCnt="0"/>
      <dgm:spPr/>
    </dgm:pt>
    <dgm:pt modelId="{353F3317-5EAB-4B8D-B65A-DD0B3DB3A58C}" type="pres">
      <dgm:prSet presAssocID="{B0335806-B7BB-4FEB-BBD1-1FC979966A8D}" presName="vertFlow" presStyleCnt="0"/>
      <dgm:spPr/>
    </dgm:pt>
    <dgm:pt modelId="{C9799D51-9286-4F81-AB6F-119A0111E984}" type="pres">
      <dgm:prSet presAssocID="{B0335806-B7BB-4FEB-BBD1-1FC979966A8D}" presName="header" presStyleLbl="node1" presStyleIdx="2" presStyleCnt="3"/>
      <dgm:spPr/>
    </dgm:pt>
    <dgm:pt modelId="{D3E5448E-88F2-4C9E-94B1-7871A95F535D}" type="pres">
      <dgm:prSet presAssocID="{0E104676-8CB7-428F-8D72-832811C3434D}" presName="parTrans" presStyleLbl="sibTrans2D1" presStyleIdx="2" presStyleCnt="3"/>
      <dgm:spPr/>
    </dgm:pt>
    <dgm:pt modelId="{754C39EB-8A19-42E7-9518-AFAA6B022C4A}" type="pres">
      <dgm:prSet presAssocID="{E9DCEA0C-9A4E-4815-BEEB-4FBE3E0D0BB3}" presName="child" presStyleLbl="alignAccFollowNode1" presStyleIdx="2" presStyleCnt="3">
        <dgm:presLayoutVars>
          <dgm:chMax val="0"/>
          <dgm:bulletEnabled val="1"/>
        </dgm:presLayoutVars>
      </dgm:prSet>
      <dgm:spPr/>
    </dgm:pt>
  </dgm:ptLst>
  <dgm:cxnLst>
    <dgm:cxn modelId="{D40A9B0F-5EBB-4C53-B001-A1B5572E4A07}" srcId="{E8FE348B-8B79-4BCE-8A49-2A1CEA064358}" destId="{FB24310B-A468-44F0-A49E-DCD3735439F4}" srcOrd="1" destOrd="0" parTransId="{27C264C5-0C93-44BD-9E25-AF85D458BB57}" sibTransId="{1581A3F7-0DC1-48FE-8E9B-6170EDD6984A}"/>
    <dgm:cxn modelId="{72843C18-362E-4277-AC40-DE3926BFF600}" type="presOf" srcId="{E9DCEA0C-9A4E-4815-BEEB-4FBE3E0D0BB3}" destId="{754C39EB-8A19-42E7-9518-AFAA6B022C4A}" srcOrd="0" destOrd="0" presId="urn:microsoft.com/office/officeart/2005/8/layout/lProcess1"/>
    <dgm:cxn modelId="{BB998020-A879-4EAD-96C1-C3166A469DAF}" srcId="{A4AA9B11-DE67-43BD-A59D-4359930CA329}" destId="{FC12DB3D-48D3-4109-8EAC-85D490010FF3}" srcOrd="0" destOrd="0" parTransId="{CC44181A-B95A-4A40-AD53-9145C954AAC8}" sibTransId="{B110B1CE-1FAD-4893-AEE3-41166F203D0F}"/>
    <dgm:cxn modelId="{22605441-BBA1-463E-A29C-84DD468FD4DA}" type="presOf" srcId="{02DE8989-6927-43AA-AFE3-A136CAB5FE5B}" destId="{0AD8D493-BAE5-45F8-A1EB-F375252C3DBC}" srcOrd="0" destOrd="0" presId="urn:microsoft.com/office/officeart/2005/8/layout/lProcess1"/>
    <dgm:cxn modelId="{C2217B61-A66F-45DC-BD0F-54CE3A9DB3C0}" type="presOf" srcId="{B0335806-B7BB-4FEB-BBD1-1FC979966A8D}" destId="{C9799D51-9286-4F81-AB6F-119A0111E984}" srcOrd="0" destOrd="0" presId="urn:microsoft.com/office/officeart/2005/8/layout/lProcess1"/>
    <dgm:cxn modelId="{CFE4A472-8B1B-4EF5-B01A-708ED16EBAEA}" type="presOf" srcId="{FC12DB3D-48D3-4109-8EAC-85D490010FF3}" destId="{0FBC1E05-C252-4CB5-8549-904D411A7F1F}" srcOrd="0" destOrd="0" presId="urn:microsoft.com/office/officeart/2005/8/layout/lProcess1"/>
    <dgm:cxn modelId="{FFA61F7C-E41F-4BDD-98FE-830E637A37A9}" type="presOf" srcId="{0E104676-8CB7-428F-8D72-832811C3434D}" destId="{D3E5448E-88F2-4C9E-94B1-7871A95F535D}" srcOrd="0" destOrd="0" presId="urn:microsoft.com/office/officeart/2005/8/layout/lProcess1"/>
    <dgm:cxn modelId="{63AC9194-EA65-411D-B0CF-2BF216749C96}" srcId="{E8FE348B-8B79-4BCE-8A49-2A1CEA064358}" destId="{B0335806-B7BB-4FEB-BBD1-1FC979966A8D}" srcOrd="2" destOrd="0" parTransId="{563C6C94-D928-48A6-B158-3732AE802B9E}" sibTransId="{E5DD536E-6184-4F15-AAFD-C193889FBCF9}"/>
    <dgm:cxn modelId="{D9FF3FA7-7797-4F67-9D2E-44921F42709A}" type="presOf" srcId="{0AD80B74-50D5-4F88-96E9-976A7464303A}" destId="{66A5EFBE-5F7E-436D-8C64-39DB01D1A031}" srcOrd="0" destOrd="0" presId="urn:microsoft.com/office/officeart/2005/8/layout/lProcess1"/>
    <dgm:cxn modelId="{BF9EE8A8-B5CC-4D8A-BEAD-B74894A9FB6C}" srcId="{FB24310B-A468-44F0-A49E-DCD3735439F4}" destId="{02DE8989-6927-43AA-AFE3-A136CAB5FE5B}" srcOrd="0" destOrd="0" parTransId="{0AD80B74-50D5-4F88-96E9-976A7464303A}" sibTransId="{A72B17E3-0C32-4C54-AE2D-41C3F186ADAD}"/>
    <dgm:cxn modelId="{EBDA5FBF-65F4-4E0B-9539-8E52D260AE1C}" type="presOf" srcId="{FB24310B-A468-44F0-A49E-DCD3735439F4}" destId="{9FC36C9D-A194-4864-857D-4B7CC9F0BDFA}" srcOrd="0" destOrd="0" presId="urn:microsoft.com/office/officeart/2005/8/layout/lProcess1"/>
    <dgm:cxn modelId="{EA3D62D0-5F6B-4B04-90EE-C619D86F6860}" type="presOf" srcId="{E8FE348B-8B79-4BCE-8A49-2A1CEA064358}" destId="{A2487885-F330-49C4-8F43-2E6C2E7CF00D}" srcOrd="0" destOrd="0" presId="urn:microsoft.com/office/officeart/2005/8/layout/lProcess1"/>
    <dgm:cxn modelId="{3B18F6D5-D75B-427D-8641-50F41F7CE71D}" srcId="{E8FE348B-8B79-4BCE-8A49-2A1CEA064358}" destId="{A4AA9B11-DE67-43BD-A59D-4359930CA329}" srcOrd="0" destOrd="0" parTransId="{2739B017-0603-4527-9B68-FE786C826239}" sibTransId="{51FF5104-F61E-422D-9AA6-A62857F08626}"/>
    <dgm:cxn modelId="{AB77B9DD-C1AB-4AD2-82CD-77F7DEC1988E}" type="presOf" srcId="{A4AA9B11-DE67-43BD-A59D-4359930CA329}" destId="{488AAAC1-9FB7-4B67-BFF6-1D7F94084853}" srcOrd="0" destOrd="0" presId="urn:microsoft.com/office/officeart/2005/8/layout/lProcess1"/>
    <dgm:cxn modelId="{5A90EBDF-480E-4DBD-8A32-0026BE99EFC8}" srcId="{B0335806-B7BB-4FEB-BBD1-1FC979966A8D}" destId="{E9DCEA0C-9A4E-4815-BEEB-4FBE3E0D0BB3}" srcOrd="0" destOrd="0" parTransId="{0E104676-8CB7-428F-8D72-832811C3434D}" sibTransId="{D3E6FBDD-BB96-4D48-9B33-B64E0C23F7F6}"/>
    <dgm:cxn modelId="{80ADC0F6-64D0-44FA-9092-FA1D0D8665D5}" type="presOf" srcId="{CC44181A-B95A-4A40-AD53-9145C954AAC8}" destId="{6A59A60B-2B10-4ACE-A59B-D97706C24850}" srcOrd="0" destOrd="0" presId="urn:microsoft.com/office/officeart/2005/8/layout/lProcess1"/>
    <dgm:cxn modelId="{A0B2781E-AF56-4CC1-B5DD-A3C5D6239DBA}" type="presParOf" srcId="{A2487885-F330-49C4-8F43-2E6C2E7CF00D}" destId="{40C1C9C6-D004-4186-AE46-92A30D153106}" srcOrd="0" destOrd="0" presId="urn:microsoft.com/office/officeart/2005/8/layout/lProcess1"/>
    <dgm:cxn modelId="{9FA68A48-A027-44C9-AD8F-83767D88A9DC}" type="presParOf" srcId="{40C1C9C6-D004-4186-AE46-92A30D153106}" destId="{488AAAC1-9FB7-4B67-BFF6-1D7F94084853}" srcOrd="0" destOrd="0" presId="urn:microsoft.com/office/officeart/2005/8/layout/lProcess1"/>
    <dgm:cxn modelId="{436E61DA-BCD3-4508-B66B-716DD6E8CCB3}" type="presParOf" srcId="{40C1C9C6-D004-4186-AE46-92A30D153106}" destId="{6A59A60B-2B10-4ACE-A59B-D97706C24850}" srcOrd="1" destOrd="0" presId="urn:microsoft.com/office/officeart/2005/8/layout/lProcess1"/>
    <dgm:cxn modelId="{4D5B6B76-98C8-470C-A353-DB0D3FA8E4BB}" type="presParOf" srcId="{40C1C9C6-D004-4186-AE46-92A30D153106}" destId="{0FBC1E05-C252-4CB5-8549-904D411A7F1F}" srcOrd="2" destOrd="0" presId="urn:microsoft.com/office/officeart/2005/8/layout/lProcess1"/>
    <dgm:cxn modelId="{027F73BC-ABA1-4375-AC58-5E07B5FEA156}" type="presParOf" srcId="{A2487885-F330-49C4-8F43-2E6C2E7CF00D}" destId="{4C92C0B0-E645-4C8E-B84F-9B85B4E823ED}" srcOrd="1" destOrd="0" presId="urn:microsoft.com/office/officeart/2005/8/layout/lProcess1"/>
    <dgm:cxn modelId="{8F781531-0C44-469A-B0B8-3EBE5D18DB8D}" type="presParOf" srcId="{A2487885-F330-49C4-8F43-2E6C2E7CF00D}" destId="{4330A94E-A608-4BE2-A2B2-FDEB82C84830}" srcOrd="2" destOrd="0" presId="urn:microsoft.com/office/officeart/2005/8/layout/lProcess1"/>
    <dgm:cxn modelId="{689ED815-501B-4C8B-B7BE-83444364AD93}" type="presParOf" srcId="{4330A94E-A608-4BE2-A2B2-FDEB82C84830}" destId="{9FC36C9D-A194-4864-857D-4B7CC9F0BDFA}" srcOrd="0" destOrd="0" presId="urn:microsoft.com/office/officeart/2005/8/layout/lProcess1"/>
    <dgm:cxn modelId="{B1FBF38B-16C0-4180-9EF4-0AB5E947D595}" type="presParOf" srcId="{4330A94E-A608-4BE2-A2B2-FDEB82C84830}" destId="{66A5EFBE-5F7E-436D-8C64-39DB01D1A031}" srcOrd="1" destOrd="0" presId="urn:microsoft.com/office/officeart/2005/8/layout/lProcess1"/>
    <dgm:cxn modelId="{5E0B8E79-4F19-4746-9A45-B8428AC9FA06}" type="presParOf" srcId="{4330A94E-A608-4BE2-A2B2-FDEB82C84830}" destId="{0AD8D493-BAE5-45F8-A1EB-F375252C3DBC}" srcOrd="2" destOrd="0" presId="urn:microsoft.com/office/officeart/2005/8/layout/lProcess1"/>
    <dgm:cxn modelId="{783D3175-D4D2-44B5-97BD-F36B8AF8441F}" type="presParOf" srcId="{A2487885-F330-49C4-8F43-2E6C2E7CF00D}" destId="{C9AB7900-50DA-4126-B3BD-30D8E4CFCB54}" srcOrd="3" destOrd="0" presId="urn:microsoft.com/office/officeart/2005/8/layout/lProcess1"/>
    <dgm:cxn modelId="{56AF55A8-4218-48DD-8CDD-D2D7113C6990}" type="presParOf" srcId="{A2487885-F330-49C4-8F43-2E6C2E7CF00D}" destId="{353F3317-5EAB-4B8D-B65A-DD0B3DB3A58C}" srcOrd="4" destOrd="0" presId="urn:microsoft.com/office/officeart/2005/8/layout/lProcess1"/>
    <dgm:cxn modelId="{E3CF4B4E-D7C4-48E2-8143-A5A343088538}" type="presParOf" srcId="{353F3317-5EAB-4B8D-B65A-DD0B3DB3A58C}" destId="{C9799D51-9286-4F81-AB6F-119A0111E984}" srcOrd="0" destOrd="0" presId="urn:microsoft.com/office/officeart/2005/8/layout/lProcess1"/>
    <dgm:cxn modelId="{57787A78-DC8B-46F3-A70C-F08D3E9AB64B}" type="presParOf" srcId="{353F3317-5EAB-4B8D-B65A-DD0B3DB3A58C}" destId="{D3E5448E-88F2-4C9E-94B1-7871A95F535D}" srcOrd="1" destOrd="0" presId="urn:microsoft.com/office/officeart/2005/8/layout/lProcess1"/>
    <dgm:cxn modelId="{C3D9703C-1DF0-4ACA-9EFB-47AE6AE71601}" type="presParOf" srcId="{353F3317-5EAB-4B8D-B65A-DD0B3DB3A58C}" destId="{754C39EB-8A19-42E7-9518-AFAA6B022C4A}"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FE348B-8B79-4BCE-8A49-2A1CEA064358}" type="doc">
      <dgm:prSet loTypeId="urn:microsoft.com/office/officeart/2005/8/layout/lProcess1" loCatId="process" qsTypeId="urn:microsoft.com/office/officeart/2005/8/quickstyle/simple4" qsCatId="simple" csTypeId="urn:microsoft.com/office/officeart/2005/8/colors/accent3_2" csCatId="accent3" phldr="1"/>
      <dgm:spPr/>
      <dgm:t>
        <a:bodyPr/>
        <a:lstStyle/>
        <a:p>
          <a:endParaRPr lang="fr-FR"/>
        </a:p>
      </dgm:t>
    </dgm:pt>
    <dgm:pt modelId="{A4AA9B11-DE67-43BD-A59D-4359930CA329}">
      <dgm:prSet phldrT="[Texte]"/>
      <dgm:spPr>
        <a:solidFill>
          <a:srgbClr val="97BF0D"/>
        </a:solidFill>
      </dgm:spPr>
      <dgm:t>
        <a:bodyPr/>
        <a:lstStyle/>
        <a:p>
          <a:r>
            <a:rPr lang="fr-FR" dirty="0"/>
            <a:t>Indicateurs collaboratifs</a:t>
          </a:r>
        </a:p>
      </dgm:t>
    </dgm:pt>
    <dgm:pt modelId="{2739B017-0603-4527-9B68-FE786C826239}" type="parTrans" cxnId="{3B18F6D5-D75B-427D-8641-50F41F7CE71D}">
      <dgm:prSet/>
      <dgm:spPr/>
      <dgm:t>
        <a:bodyPr/>
        <a:lstStyle/>
        <a:p>
          <a:endParaRPr lang="fr-FR"/>
        </a:p>
      </dgm:t>
    </dgm:pt>
    <dgm:pt modelId="{51FF5104-F61E-422D-9AA6-A62857F08626}" type="sibTrans" cxnId="{3B18F6D5-D75B-427D-8641-50F41F7CE71D}">
      <dgm:prSet/>
      <dgm:spPr/>
      <dgm:t>
        <a:bodyPr/>
        <a:lstStyle/>
        <a:p>
          <a:endParaRPr lang="fr-FR"/>
        </a:p>
      </dgm:t>
    </dgm:pt>
    <dgm:pt modelId="{FC12DB3D-48D3-4109-8EAC-85D490010FF3}">
      <dgm:prSet phldrT="[Texte]"/>
      <dgm:spPr>
        <a:solidFill>
          <a:srgbClr val="F3F9DD">
            <a:alpha val="89804"/>
          </a:srgbClr>
        </a:solidFill>
        <a:ln>
          <a:solidFill>
            <a:srgbClr val="F3F9DD">
              <a:alpha val="90000"/>
            </a:srgbClr>
          </a:solidFill>
        </a:ln>
      </dgm:spPr>
      <dgm:t>
        <a:bodyPr/>
        <a:lstStyle/>
        <a:p>
          <a:r>
            <a:rPr lang="fr-FR" dirty="0"/>
            <a:t>En réunion</a:t>
          </a:r>
        </a:p>
      </dgm:t>
    </dgm:pt>
    <dgm:pt modelId="{CC44181A-B95A-4A40-AD53-9145C954AAC8}" type="parTrans" cxnId="{BB998020-A879-4EAD-96C1-C3166A469DAF}">
      <dgm:prSet/>
      <dgm:spPr>
        <a:solidFill>
          <a:srgbClr val="F3F9DD"/>
        </a:solidFill>
      </dgm:spPr>
      <dgm:t>
        <a:bodyPr/>
        <a:lstStyle/>
        <a:p>
          <a:endParaRPr lang="fr-FR"/>
        </a:p>
      </dgm:t>
    </dgm:pt>
    <dgm:pt modelId="{B110B1CE-1FAD-4893-AEE3-41166F203D0F}" type="sibTrans" cxnId="{BB998020-A879-4EAD-96C1-C3166A469DAF}">
      <dgm:prSet/>
      <dgm:spPr/>
      <dgm:t>
        <a:bodyPr/>
        <a:lstStyle/>
        <a:p>
          <a:endParaRPr lang="fr-FR"/>
        </a:p>
      </dgm:t>
    </dgm:pt>
    <dgm:pt modelId="{FB24310B-A468-44F0-A49E-DCD3735439F4}">
      <dgm:prSet phldrT="[Texte]"/>
      <dgm:spPr>
        <a:solidFill>
          <a:srgbClr val="97BF0D"/>
        </a:solidFill>
      </dgm:spPr>
      <dgm:t>
        <a:bodyPr/>
        <a:lstStyle/>
        <a:p>
          <a:r>
            <a:rPr lang="fr-FR" dirty="0"/>
            <a:t>Autres indicateurs</a:t>
          </a:r>
        </a:p>
      </dgm:t>
    </dgm:pt>
    <dgm:pt modelId="{27C264C5-0C93-44BD-9E25-AF85D458BB57}" type="parTrans" cxnId="{D40A9B0F-5EBB-4C53-B001-A1B5572E4A07}">
      <dgm:prSet/>
      <dgm:spPr/>
      <dgm:t>
        <a:bodyPr/>
        <a:lstStyle/>
        <a:p>
          <a:endParaRPr lang="fr-FR"/>
        </a:p>
      </dgm:t>
    </dgm:pt>
    <dgm:pt modelId="{1581A3F7-0DC1-48FE-8E9B-6170EDD6984A}" type="sibTrans" cxnId="{D40A9B0F-5EBB-4C53-B001-A1B5572E4A07}">
      <dgm:prSet/>
      <dgm:spPr/>
      <dgm:t>
        <a:bodyPr/>
        <a:lstStyle/>
        <a:p>
          <a:endParaRPr lang="fr-FR"/>
        </a:p>
      </dgm:t>
    </dgm:pt>
    <dgm:pt modelId="{02DE8989-6927-43AA-AFE3-A136CAB5FE5B}">
      <dgm:prSet phldrT="[Texte]"/>
      <dgm:spPr>
        <a:solidFill>
          <a:srgbClr val="F3F9DD">
            <a:alpha val="89804"/>
          </a:srgbClr>
        </a:solidFill>
        <a:ln>
          <a:solidFill>
            <a:srgbClr val="F3F9DD">
              <a:alpha val="90000"/>
            </a:srgbClr>
          </a:solidFill>
        </a:ln>
      </dgm:spPr>
      <dgm:t>
        <a:bodyPr/>
        <a:lstStyle/>
        <a:p>
          <a:r>
            <a:rPr lang="fr-FR" dirty="0"/>
            <a:t>Méthode à choisir</a:t>
          </a:r>
        </a:p>
      </dgm:t>
    </dgm:pt>
    <dgm:pt modelId="{0AD80B74-50D5-4F88-96E9-976A7464303A}" type="parTrans" cxnId="{BF9EE8A8-B5CC-4D8A-BEAD-B74894A9FB6C}">
      <dgm:prSet/>
      <dgm:spPr>
        <a:solidFill>
          <a:srgbClr val="F3F9DD"/>
        </a:solidFill>
      </dgm:spPr>
      <dgm:t>
        <a:bodyPr/>
        <a:lstStyle/>
        <a:p>
          <a:endParaRPr lang="fr-FR"/>
        </a:p>
      </dgm:t>
    </dgm:pt>
    <dgm:pt modelId="{A72B17E3-0C32-4C54-AE2D-41C3F186ADAD}" type="sibTrans" cxnId="{BF9EE8A8-B5CC-4D8A-BEAD-B74894A9FB6C}">
      <dgm:prSet/>
      <dgm:spPr/>
      <dgm:t>
        <a:bodyPr/>
        <a:lstStyle/>
        <a:p>
          <a:endParaRPr lang="fr-FR"/>
        </a:p>
      </dgm:t>
    </dgm:pt>
    <dgm:pt modelId="{A2487885-F330-49C4-8F43-2E6C2E7CF00D}" type="pres">
      <dgm:prSet presAssocID="{E8FE348B-8B79-4BCE-8A49-2A1CEA064358}" presName="Name0" presStyleCnt="0">
        <dgm:presLayoutVars>
          <dgm:dir/>
          <dgm:animLvl val="lvl"/>
          <dgm:resizeHandles val="exact"/>
        </dgm:presLayoutVars>
      </dgm:prSet>
      <dgm:spPr/>
    </dgm:pt>
    <dgm:pt modelId="{40C1C9C6-D004-4186-AE46-92A30D153106}" type="pres">
      <dgm:prSet presAssocID="{A4AA9B11-DE67-43BD-A59D-4359930CA329}" presName="vertFlow" presStyleCnt="0"/>
      <dgm:spPr/>
    </dgm:pt>
    <dgm:pt modelId="{488AAAC1-9FB7-4B67-BFF6-1D7F94084853}" type="pres">
      <dgm:prSet presAssocID="{A4AA9B11-DE67-43BD-A59D-4359930CA329}" presName="header" presStyleLbl="node1" presStyleIdx="0" presStyleCnt="2"/>
      <dgm:spPr/>
    </dgm:pt>
    <dgm:pt modelId="{6A59A60B-2B10-4ACE-A59B-D97706C24850}" type="pres">
      <dgm:prSet presAssocID="{CC44181A-B95A-4A40-AD53-9145C954AAC8}" presName="parTrans" presStyleLbl="sibTrans2D1" presStyleIdx="0" presStyleCnt="2"/>
      <dgm:spPr/>
    </dgm:pt>
    <dgm:pt modelId="{0FBC1E05-C252-4CB5-8549-904D411A7F1F}" type="pres">
      <dgm:prSet presAssocID="{FC12DB3D-48D3-4109-8EAC-85D490010FF3}" presName="child" presStyleLbl="alignAccFollowNode1" presStyleIdx="0" presStyleCnt="2">
        <dgm:presLayoutVars>
          <dgm:chMax val="0"/>
          <dgm:bulletEnabled val="1"/>
        </dgm:presLayoutVars>
      </dgm:prSet>
      <dgm:spPr/>
    </dgm:pt>
    <dgm:pt modelId="{4C92C0B0-E645-4C8E-B84F-9B85B4E823ED}" type="pres">
      <dgm:prSet presAssocID="{A4AA9B11-DE67-43BD-A59D-4359930CA329}" presName="hSp" presStyleCnt="0"/>
      <dgm:spPr/>
    </dgm:pt>
    <dgm:pt modelId="{4330A94E-A608-4BE2-A2B2-FDEB82C84830}" type="pres">
      <dgm:prSet presAssocID="{FB24310B-A468-44F0-A49E-DCD3735439F4}" presName="vertFlow" presStyleCnt="0"/>
      <dgm:spPr/>
    </dgm:pt>
    <dgm:pt modelId="{9FC36C9D-A194-4864-857D-4B7CC9F0BDFA}" type="pres">
      <dgm:prSet presAssocID="{FB24310B-A468-44F0-A49E-DCD3735439F4}" presName="header" presStyleLbl="node1" presStyleIdx="1" presStyleCnt="2"/>
      <dgm:spPr/>
    </dgm:pt>
    <dgm:pt modelId="{66A5EFBE-5F7E-436D-8C64-39DB01D1A031}" type="pres">
      <dgm:prSet presAssocID="{0AD80B74-50D5-4F88-96E9-976A7464303A}" presName="parTrans" presStyleLbl="sibTrans2D1" presStyleIdx="1" presStyleCnt="2"/>
      <dgm:spPr/>
    </dgm:pt>
    <dgm:pt modelId="{0AD8D493-BAE5-45F8-A1EB-F375252C3DBC}" type="pres">
      <dgm:prSet presAssocID="{02DE8989-6927-43AA-AFE3-A136CAB5FE5B}" presName="child" presStyleLbl="alignAccFollowNode1" presStyleIdx="1" presStyleCnt="2">
        <dgm:presLayoutVars>
          <dgm:chMax val="0"/>
          <dgm:bulletEnabled val="1"/>
        </dgm:presLayoutVars>
      </dgm:prSet>
      <dgm:spPr/>
    </dgm:pt>
  </dgm:ptLst>
  <dgm:cxnLst>
    <dgm:cxn modelId="{D40A9B0F-5EBB-4C53-B001-A1B5572E4A07}" srcId="{E8FE348B-8B79-4BCE-8A49-2A1CEA064358}" destId="{FB24310B-A468-44F0-A49E-DCD3735439F4}" srcOrd="1" destOrd="0" parTransId="{27C264C5-0C93-44BD-9E25-AF85D458BB57}" sibTransId="{1581A3F7-0DC1-48FE-8E9B-6170EDD6984A}"/>
    <dgm:cxn modelId="{85F7F014-B345-469F-876F-EF3C28A78A6F}" type="presOf" srcId="{CC44181A-B95A-4A40-AD53-9145C954AAC8}" destId="{6A59A60B-2B10-4ACE-A59B-D97706C24850}" srcOrd="0" destOrd="0" presId="urn:microsoft.com/office/officeart/2005/8/layout/lProcess1"/>
    <dgm:cxn modelId="{BB998020-A879-4EAD-96C1-C3166A469DAF}" srcId="{A4AA9B11-DE67-43BD-A59D-4359930CA329}" destId="{FC12DB3D-48D3-4109-8EAC-85D490010FF3}" srcOrd="0" destOrd="0" parTransId="{CC44181A-B95A-4A40-AD53-9145C954AAC8}" sibTransId="{B110B1CE-1FAD-4893-AEE3-41166F203D0F}"/>
    <dgm:cxn modelId="{C64D6721-4C88-4ADF-8CEA-8776FDEF57A5}" type="presOf" srcId="{FB24310B-A468-44F0-A49E-DCD3735439F4}" destId="{9FC36C9D-A194-4864-857D-4B7CC9F0BDFA}" srcOrd="0" destOrd="0" presId="urn:microsoft.com/office/officeart/2005/8/layout/lProcess1"/>
    <dgm:cxn modelId="{2DE36E37-C0A7-43A7-BBA6-1A2185B3A709}" type="presOf" srcId="{FC12DB3D-48D3-4109-8EAC-85D490010FF3}" destId="{0FBC1E05-C252-4CB5-8549-904D411A7F1F}" srcOrd="0" destOrd="0" presId="urn:microsoft.com/office/officeart/2005/8/layout/lProcess1"/>
    <dgm:cxn modelId="{F4E54338-84A3-4330-A9EE-2DF2235AB4FD}" type="presOf" srcId="{0AD80B74-50D5-4F88-96E9-976A7464303A}" destId="{66A5EFBE-5F7E-436D-8C64-39DB01D1A031}" srcOrd="0" destOrd="0" presId="urn:microsoft.com/office/officeart/2005/8/layout/lProcess1"/>
    <dgm:cxn modelId="{62D6797B-1C58-4AC1-88B5-CB2CD5832A99}" type="presOf" srcId="{E8FE348B-8B79-4BCE-8A49-2A1CEA064358}" destId="{A2487885-F330-49C4-8F43-2E6C2E7CF00D}" srcOrd="0" destOrd="0" presId="urn:microsoft.com/office/officeart/2005/8/layout/lProcess1"/>
    <dgm:cxn modelId="{BF9EE8A8-B5CC-4D8A-BEAD-B74894A9FB6C}" srcId="{FB24310B-A468-44F0-A49E-DCD3735439F4}" destId="{02DE8989-6927-43AA-AFE3-A136CAB5FE5B}" srcOrd="0" destOrd="0" parTransId="{0AD80B74-50D5-4F88-96E9-976A7464303A}" sibTransId="{A72B17E3-0C32-4C54-AE2D-41C3F186ADAD}"/>
    <dgm:cxn modelId="{3B18F6D5-D75B-427D-8641-50F41F7CE71D}" srcId="{E8FE348B-8B79-4BCE-8A49-2A1CEA064358}" destId="{A4AA9B11-DE67-43BD-A59D-4359930CA329}" srcOrd="0" destOrd="0" parTransId="{2739B017-0603-4527-9B68-FE786C826239}" sibTransId="{51FF5104-F61E-422D-9AA6-A62857F08626}"/>
    <dgm:cxn modelId="{EE6A0FE0-F815-43BD-B346-A42A90F9A02A}" type="presOf" srcId="{02DE8989-6927-43AA-AFE3-A136CAB5FE5B}" destId="{0AD8D493-BAE5-45F8-A1EB-F375252C3DBC}" srcOrd="0" destOrd="0" presId="urn:microsoft.com/office/officeart/2005/8/layout/lProcess1"/>
    <dgm:cxn modelId="{F98D86F9-0756-4E58-9CD5-427E212232E0}" type="presOf" srcId="{A4AA9B11-DE67-43BD-A59D-4359930CA329}" destId="{488AAAC1-9FB7-4B67-BFF6-1D7F94084853}" srcOrd="0" destOrd="0" presId="urn:microsoft.com/office/officeart/2005/8/layout/lProcess1"/>
    <dgm:cxn modelId="{9C3D0488-F281-4DDC-978F-18D0782246CF}" type="presParOf" srcId="{A2487885-F330-49C4-8F43-2E6C2E7CF00D}" destId="{40C1C9C6-D004-4186-AE46-92A30D153106}" srcOrd="0" destOrd="0" presId="urn:microsoft.com/office/officeart/2005/8/layout/lProcess1"/>
    <dgm:cxn modelId="{DA24B188-9C5B-47F9-A9B0-C763AF693C75}" type="presParOf" srcId="{40C1C9C6-D004-4186-AE46-92A30D153106}" destId="{488AAAC1-9FB7-4B67-BFF6-1D7F94084853}" srcOrd="0" destOrd="0" presId="urn:microsoft.com/office/officeart/2005/8/layout/lProcess1"/>
    <dgm:cxn modelId="{441417DF-5411-491E-A757-85338D682754}" type="presParOf" srcId="{40C1C9C6-D004-4186-AE46-92A30D153106}" destId="{6A59A60B-2B10-4ACE-A59B-D97706C24850}" srcOrd="1" destOrd="0" presId="urn:microsoft.com/office/officeart/2005/8/layout/lProcess1"/>
    <dgm:cxn modelId="{95D1B177-E39A-4871-ABB6-8FC8DA8A8ACA}" type="presParOf" srcId="{40C1C9C6-D004-4186-AE46-92A30D153106}" destId="{0FBC1E05-C252-4CB5-8549-904D411A7F1F}" srcOrd="2" destOrd="0" presId="urn:microsoft.com/office/officeart/2005/8/layout/lProcess1"/>
    <dgm:cxn modelId="{C5180795-15C3-4A41-96DE-371EE6587124}" type="presParOf" srcId="{A2487885-F330-49C4-8F43-2E6C2E7CF00D}" destId="{4C92C0B0-E645-4C8E-B84F-9B85B4E823ED}" srcOrd="1" destOrd="0" presId="urn:microsoft.com/office/officeart/2005/8/layout/lProcess1"/>
    <dgm:cxn modelId="{BFB7E3AB-7955-4701-B7CC-005EDBFFE73D}" type="presParOf" srcId="{A2487885-F330-49C4-8F43-2E6C2E7CF00D}" destId="{4330A94E-A608-4BE2-A2B2-FDEB82C84830}" srcOrd="2" destOrd="0" presId="urn:microsoft.com/office/officeart/2005/8/layout/lProcess1"/>
    <dgm:cxn modelId="{AAB80A73-BB67-4404-9CD4-E78531315E2B}" type="presParOf" srcId="{4330A94E-A608-4BE2-A2B2-FDEB82C84830}" destId="{9FC36C9D-A194-4864-857D-4B7CC9F0BDFA}" srcOrd="0" destOrd="0" presId="urn:microsoft.com/office/officeart/2005/8/layout/lProcess1"/>
    <dgm:cxn modelId="{69300862-DC2F-42EE-959B-7857E5D1B0A8}" type="presParOf" srcId="{4330A94E-A608-4BE2-A2B2-FDEB82C84830}" destId="{66A5EFBE-5F7E-436D-8C64-39DB01D1A031}" srcOrd="1" destOrd="0" presId="urn:microsoft.com/office/officeart/2005/8/layout/lProcess1"/>
    <dgm:cxn modelId="{824D1FF9-8D73-4450-8CB1-87B680737166}" type="presParOf" srcId="{4330A94E-A608-4BE2-A2B2-FDEB82C84830}" destId="{0AD8D493-BAE5-45F8-A1EB-F375252C3DBC}"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FE348B-8B79-4BCE-8A49-2A1CEA064358}" type="doc">
      <dgm:prSet loTypeId="urn:microsoft.com/office/officeart/2005/8/layout/lProcess1" loCatId="process" qsTypeId="urn:microsoft.com/office/officeart/2005/8/quickstyle/simple4" qsCatId="simple" csTypeId="urn:microsoft.com/office/officeart/2005/8/colors/accent3_2" csCatId="accent3" phldr="1"/>
      <dgm:spPr/>
      <dgm:t>
        <a:bodyPr/>
        <a:lstStyle/>
        <a:p>
          <a:endParaRPr lang="fr-FR"/>
        </a:p>
      </dgm:t>
    </dgm:pt>
    <dgm:pt modelId="{A4AA9B11-DE67-43BD-A59D-4359930CA329}">
      <dgm:prSet phldrT="[Texte]"/>
      <dgm:spPr>
        <a:gradFill rotWithShape="0">
          <a:gsLst>
            <a:gs pos="0">
              <a:schemeClr val="accent4"/>
            </a:gs>
            <a:gs pos="34000">
              <a:schemeClr val="accent4"/>
            </a:gs>
            <a:gs pos="70000">
              <a:schemeClr val="accent4"/>
            </a:gs>
            <a:gs pos="100000">
              <a:schemeClr val="accent4"/>
            </a:gs>
          </a:gsLst>
        </a:gradFill>
      </dgm:spPr>
      <dgm:t>
        <a:bodyPr/>
        <a:lstStyle/>
        <a:p>
          <a:r>
            <a:rPr lang="fr-FR" dirty="0"/>
            <a:t>Radar</a:t>
          </a:r>
        </a:p>
      </dgm:t>
    </dgm:pt>
    <dgm:pt modelId="{2739B017-0603-4527-9B68-FE786C826239}" type="parTrans" cxnId="{3B18F6D5-D75B-427D-8641-50F41F7CE71D}">
      <dgm:prSet/>
      <dgm:spPr/>
      <dgm:t>
        <a:bodyPr/>
        <a:lstStyle/>
        <a:p>
          <a:endParaRPr lang="fr-FR"/>
        </a:p>
      </dgm:t>
    </dgm:pt>
    <dgm:pt modelId="{51FF5104-F61E-422D-9AA6-A62857F08626}" type="sibTrans" cxnId="{3B18F6D5-D75B-427D-8641-50F41F7CE71D}">
      <dgm:prSet/>
      <dgm:spPr/>
      <dgm:t>
        <a:bodyPr/>
        <a:lstStyle/>
        <a:p>
          <a:endParaRPr lang="fr-FR"/>
        </a:p>
      </dgm:t>
    </dgm:pt>
    <dgm:pt modelId="{FC12DB3D-48D3-4109-8EAC-85D490010FF3}">
      <dgm:prSet phldrT="[Texte]"/>
      <dgm:spPr>
        <a:solidFill>
          <a:schemeClr val="accent4">
            <a:lumMod val="20000"/>
            <a:lumOff val="80000"/>
            <a:alpha val="90000"/>
          </a:schemeClr>
        </a:solidFill>
        <a:ln>
          <a:solidFill>
            <a:schemeClr val="accent4">
              <a:lumMod val="20000"/>
              <a:lumOff val="80000"/>
              <a:alpha val="90000"/>
            </a:schemeClr>
          </a:solidFill>
        </a:ln>
      </dgm:spPr>
      <dgm:t>
        <a:bodyPr/>
        <a:lstStyle/>
        <a:p>
          <a:r>
            <a:rPr lang="fr-FR" dirty="0"/>
            <a:t>Repérer nos points faibles et forts</a:t>
          </a:r>
        </a:p>
      </dgm:t>
    </dgm:pt>
    <dgm:pt modelId="{CC44181A-B95A-4A40-AD53-9145C954AAC8}" type="parTrans" cxnId="{BB998020-A879-4EAD-96C1-C3166A469DAF}">
      <dgm:prSet/>
      <dgm:spPr>
        <a:gradFill rotWithShape="0">
          <a:gsLst>
            <a:gs pos="0">
              <a:schemeClr val="accent4">
                <a:lumMod val="20000"/>
                <a:lumOff val="80000"/>
              </a:schemeClr>
            </a:gs>
            <a:gs pos="34000">
              <a:schemeClr val="accent4">
                <a:lumMod val="20000"/>
                <a:lumOff val="80000"/>
              </a:schemeClr>
            </a:gs>
            <a:gs pos="70000">
              <a:schemeClr val="accent4">
                <a:lumMod val="20000"/>
                <a:lumOff val="80000"/>
              </a:schemeClr>
            </a:gs>
            <a:gs pos="100000">
              <a:schemeClr val="accent4">
                <a:lumMod val="20000"/>
                <a:lumOff val="80000"/>
              </a:schemeClr>
            </a:gs>
          </a:gsLst>
        </a:gradFill>
      </dgm:spPr>
      <dgm:t>
        <a:bodyPr/>
        <a:lstStyle/>
        <a:p>
          <a:endParaRPr lang="fr-FR"/>
        </a:p>
      </dgm:t>
    </dgm:pt>
    <dgm:pt modelId="{B110B1CE-1FAD-4893-AEE3-41166F203D0F}" type="sibTrans" cxnId="{BB998020-A879-4EAD-96C1-C3166A469DAF}">
      <dgm:prSet/>
      <dgm:spPr/>
      <dgm:t>
        <a:bodyPr/>
        <a:lstStyle/>
        <a:p>
          <a:endParaRPr lang="fr-FR"/>
        </a:p>
      </dgm:t>
    </dgm:pt>
    <dgm:pt modelId="{FB24310B-A468-44F0-A49E-DCD3735439F4}">
      <dgm:prSet phldrT="[Texte]"/>
      <dgm:spPr>
        <a:gradFill rotWithShape="0">
          <a:gsLst>
            <a:gs pos="0">
              <a:schemeClr val="accent4"/>
            </a:gs>
            <a:gs pos="34000">
              <a:schemeClr val="accent4"/>
            </a:gs>
            <a:gs pos="70000">
              <a:schemeClr val="accent4"/>
            </a:gs>
            <a:gs pos="100000">
              <a:schemeClr val="accent4"/>
            </a:gs>
          </a:gsLst>
        </a:gradFill>
      </dgm:spPr>
      <dgm:t>
        <a:bodyPr/>
        <a:lstStyle/>
        <a:p>
          <a:r>
            <a:rPr lang="fr-FR" dirty="0"/>
            <a:t>Courbes</a:t>
          </a:r>
        </a:p>
      </dgm:t>
    </dgm:pt>
    <dgm:pt modelId="{27C264C5-0C93-44BD-9E25-AF85D458BB57}" type="parTrans" cxnId="{D40A9B0F-5EBB-4C53-B001-A1B5572E4A07}">
      <dgm:prSet/>
      <dgm:spPr/>
      <dgm:t>
        <a:bodyPr/>
        <a:lstStyle/>
        <a:p>
          <a:endParaRPr lang="fr-FR"/>
        </a:p>
      </dgm:t>
    </dgm:pt>
    <dgm:pt modelId="{1581A3F7-0DC1-48FE-8E9B-6170EDD6984A}" type="sibTrans" cxnId="{D40A9B0F-5EBB-4C53-B001-A1B5572E4A07}">
      <dgm:prSet/>
      <dgm:spPr/>
      <dgm:t>
        <a:bodyPr/>
        <a:lstStyle/>
        <a:p>
          <a:endParaRPr lang="fr-FR"/>
        </a:p>
      </dgm:t>
    </dgm:pt>
    <dgm:pt modelId="{02DE8989-6927-43AA-AFE3-A136CAB5FE5B}">
      <dgm:prSet phldrT="[Texte]"/>
      <dgm:spPr>
        <a:solidFill>
          <a:schemeClr val="accent4">
            <a:lumMod val="20000"/>
            <a:lumOff val="80000"/>
            <a:alpha val="90000"/>
          </a:schemeClr>
        </a:solidFill>
        <a:ln>
          <a:solidFill>
            <a:schemeClr val="accent4">
              <a:lumMod val="20000"/>
              <a:lumOff val="80000"/>
              <a:alpha val="90000"/>
            </a:schemeClr>
          </a:solidFill>
        </a:ln>
      </dgm:spPr>
      <dgm:t>
        <a:bodyPr/>
        <a:lstStyle/>
        <a:p>
          <a:r>
            <a:rPr lang="fr-FR" i="0" dirty="0">
              <a:solidFill>
                <a:schemeClr val="tx1"/>
              </a:solidFill>
            </a:rPr>
            <a:t>Débattre sur nos pistes de progrès</a:t>
          </a:r>
        </a:p>
      </dgm:t>
    </dgm:pt>
    <dgm:pt modelId="{0AD80B74-50D5-4F88-96E9-976A7464303A}" type="parTrans" cxnId="{BF9EE8A8-B5CC-4D8A-BEAD-B74894A9FB6C}">
      <dgm:prSet/>
      <dgm:spPr>
        <a:gradFill rotWithShape="0">
          <a:gsLst>
            <a:gs pos="0">
              <a:schemeClr val="accent4">
                <a:lumMod val="20000"/>
                <a:lumOff val="80000"/>
              </a:schemeClr>
            </a:gs>
            <a:gs pos="34000">
              <a:schemeClr val="accent4">
                <a:lumMod val="20000"/>
                <a:lumOff val="80000"/>
              </a:schemeClr>
            </a:gs>
            <a:gs pos="70000">
              <a:schemeClr val="accent4">
                <a:lumMod val="20000"/>
                <a:lumOff val="80000"/>
              </a:schemeClr>
            </a:gs>
            <a:gs pos="100000">
              <a:schemeClr val="accent4">
                <a:lumMod val="20000"/>
                <a:lumOff val="80000"/>
              </a:schemeClr>
            </a:gs>
          </a:gsLst>
        </a:gradFill>
      </dgm:spPr>
      <dgm:t>
        <a:bodyPr/>
        <a:lstStyle/>
        <a:p>
          <a:endParaRPr lang="fr-FR"/>
        </a:p>
      </dgm:t>
    </dgm:pt>
    <dgm:pt modelId="{A72B17E3-0C32-4C54-AE2D-41C3F186ADAD}" type="sibTrans" cxnId="{BF9EE8A8-B5CC-4D8A-BEAD-B74894A9FB6C}">
      <dgm:prSet/>
      <dgm:spPr/>
      <dgm:t>
        <a:bodyPr/>
        <a:lstStyle/>
        <a:p>
          <a:endParaRPr lang="fr-FR"/>
        </a:p>
      </dgm:t>
    </dgm:pt>
    <dgm:pt modelId="{F4D76F84-7988-4346-B280-17CBF36A8CBA}">
      <dgm:prSet phldrT="[Texte]"/>
      <dgm:spPr>
        <a:gradFill rotWithShape="0">
          <a:gsLst>
            <a:gs pos="0">
              <a:schemeClr val="accent4"/>
            </a:gs>
            <a:gs pos="34000">
              <a:schemeClr val="accent4"/>
            </a:gs>
            <a:gs pos="70000">
              <a:schemeClr val="accent4"/>
            </a:gs>
            <a:gs pos="100000">
              <a:schemeClr val="accent4"/>
            </a:gs>
          </a:gsLst>
        </a:gradFill>
      </dgm:spPr>
      <dgm:t>
        <a:bodyPr/>
        <a:lstStyle/>
        <a:p>
          <a:r>
            <a:rPr lang="fr-FR" dirty="0"/>
            <a:t>Tableau</a:t>
          </a:r>
        </a:p>
      </dgm:t>
    </dgm:pt>
    <dgm:pt modelId="{F77E26E4-0D97-4A81-823F-91D7294DCE43}" type="parTrans" cxnId="{E290A865-FD3B-4711-987A-622338938A47}">
      <dgm:prSet/>
      <dgm:spPr/>
      <dgm:t>
        <a:bodyPr/>
        <a:lstStyle/>
        <a:p>
          <a:endParaRPr lang="fr-FR"/>
        </a:p>
      </dgm:t>
    </dgm:pt>
    <dgm:pt modelId="{47098279-4B29-4D00-94DB-0CBE076B5499}" type="sibTrans" cxnId="{E290A865-FD3B-4711-987A-622338938A47}">
      <dgm:prSet/>
      <dgm:spPr/>
      <dgm:t>
        <a:bodyPr/>
        <a:lstStyle/>
        <a:p>
          <a:endParaRPr lang="fr-FR"/>
        </a:p>
      </dgm:t>
    </dgm:pt>
    <dgm:pt modelId="{9491B335-1111-43B9-94D8-BFF042BAB826}">
      <dgm:prSet phldrT="[Texte]"/>
      <dgm:spPr>
        <a:gradFill rotWithShape="0">
          <a:gsLst>
            <a:gs pos="0">
              <a:schemeClr val="accent4">
                <a:lumMod val="20000"/>
                <a:lumOff val="80000"/>
              </a:schemeClr>
            </a:gs>
            <a:gs pos="34000">
              <a:schemeClr val="accent4">
                <a:lumMod val="20000"/>
                <a:lumOff val="80000"/>
              </a:schemeClr>
            </a:gs>
            <a:gs pos="70000">
              <a:schemeClr val="accent4">
                <a:lumMod val="20000"/>
                <a:lumOff val="80000"/>
              </a:schemeClr>
            </a:gs>
            <a:gs pos="100000">
              <a:schemeClr val="accent4">
                <a:lumMod val="20000"/>
                <a:lumOff val="80000"/>
              </a:schemeClr>
            </a:gs>
          </a:gsLst>
        </a:gradFill>
        <a:ln>
          <a:solidFill>
            <a:schemeClr val="accent4">
              <a:lumMod val="20000"/>
              <a:lumOff val="80000"/>
              <a:alpha val="90000"/>
            </a:schemeClr>
          </a:solidFill>
        </a:ln>
      </dgm:spPr>
      <dgm:t>
        <a:bodyPr/>
        <a:lstStyle/>
        <a:p>
          <a:r>
            <a:rPr lang="fr-FR" dirty="0"/>
            <a:t>S’accorder sur nos objectifs</a:t>
          </a:r>
        </a:p>
      </dgm:t>
    </dgm:pt>
    <dgm:pt modelId="{20C2406C-8C49-449C-A901-7CFB26DF6FE2}" type="parTrans" cxnId="{3FECCB97-8D17-460B-B126-76A3454C4070}">
      <dgm:prSet/>
      <dgm:spPr>
        <a:solidFill>
          <a:srgbClr val="D0F0FE"/>
        </a:solidFill>
      </dgm:spPr>
      <dgm:t>
        <a:bodyPr/>
        <a:lstStyle/>
        <a:p>
          <a:endParaRPr lang="fr-FR"/>
        </a:p>
      </dgm:t>
    </dgm:pt>
    <dgm:pt modelId="{E2EF2844-2E66-42D2-8D4F-DFCE391FBFCE}" type="sibTrans" cxnId="{3FECCB97-8D17-460B-B126-76A3454C4070}">
      <dgm:prSet/>
      <dgm:spPr/>
      <dgm:t>
        <a:bodyPr/>
        <a:lstStyle/>
        <a:p>
          <a:endParaRPr lang="fr-FR"/>
        </a:p>
      </dgm:t>
    </dgm:pt>
    <dgm:pt modelId="{A2487885-F330-49C4-8F43-2E6C2E7CF00D}" type="pres">
      <dgm:prSet presAssocID="{E8FE348B-8B79-4BCE-8A49-2A1CEA064358}" presName="Name0" presStyleCnt="0">
        <dgm:presLayoutVars>
          <dgm:dir/>
          <dgm:animLvl val="lvl"/>
          <dgm:resizeHandles val="exact"/>
        </dgm:presLayoutVars>
      </dgm:prSet>
      <dgm:spPr/>
    </dgm:pt>
    <dgm:pt modelId="{D45347DF-4F7B-4C26-AE6E-DB01205B4594}" type="pres">
      <dgm:prSet presAssocID="{F4D76F84-7988-4346-B280-17CBF36A8CBA}" presName="vertFlow" presStyleCnt="0"/>
      <dgm:spPr/>
    </dgm:pt>
    <dgm:pt modelId="{1C0CD3CC-4571-4C3B-A2B7-67FA435EAAFF}" type="pres">
      <dgm:prSet presAssocID="{F4D76F84-7988-4346-B280-17CBF36A8CBA}" presName="header" presStyleLbl="node1" presStyleIdx="0" presStyleCnt="3"/>
      <dgm:spPr/>
    </dgm:pt>
    <dgm:pt modelId="{98FC2633-FFF5-41C2-877B-51DE4AA8D82C}" type="pres">
      <dgm:prSet presAssocID="{20C2406C-8C49-449C-A901-7CFB26DF6FE2}" presName="parTrans" presStyleLbl="sibTrans2D1" presStyleIdx="0" presStyleCnt="3"/>
      <dgm:spPr/>
    </dgm:pt>
    <dgm:pt modelId="{87921B1F-52C1-428A-A917-C51A704ED3F5}" type="pres">
      <dgm:prSet presAssocID="{9491B335-1111-43B9-94D8-BFF042BAB826}" presName="child" presStyleLbl="alignAccFollowNode1" presStyleIdx="0" presStyleCnt="3">
        <dgm:presLayoutVars>
          <dgm:chMax val="0"/>
          <dgm:bulletEnabled val="1"/>
        </dgm:presLayoutVars>
      </dgm:prSet>
      <dgm:spPr/>
    </dgm:pt>
    <dgm:pt modelId="{365E5FE0-AE07-4EAD-8637-AF0E4094BD38}" type="pres">
      <dgm:prSet presAssocID="{F4D76F84-7988-4346-B280-17CBF36A8CBA}" presName="hSp" presStyleCnt="0"/>
      <dgm:spPr/>
    </dgm:pt>
    <dgm:pt modelId="{40C1C9C6-D004-4186-AE46-92A30D153106}" type="pres">
      <dgm:prSet presAssocID="{A4AA9B11-DE67-43BD-A59D-4359930CA329}" presName="vertFlow" presStyleCnt="0"/>
      <dgm:spPr/>
    </dgm:pt>
    <dgm:pt modelId="{488AAAC1-9FB7-4B67-BFF6-1D7F94084853}" type="pres">
      <dgm:prSet presAssocID="{A4AA9B11-DE67-43BD-A59D-4359930CA329}" presName="header" presStyleLbl="node1" presStyleIdx="1" presStyleCnt="3"/>
      <dgm:spPr/>
    </dgm:pt>
    <dgm:pt modelId="{6A59A60B-2B10-4ACE-A59B-D97706C24850}" type="pres">
      <dgm:prSet presAssocID="{CC44181A-B95A-4A40-AD53-9145C954AAC8}" presName="parTrans" presStyleLbl="sibTrans2D1" presStyleIdx="1" presStyleCnt="3"/>
      <dgm:spPr/>
    </dgm:pt>
    <dgm:pt modelId="{0FBC1E05-C252-4CB5-8549-904D411A7F1F}" type="pres">
      <dgm:prSet presAssocID="{FC12DB3D-48D3-4109-8EAC-85D490010FF3}" presName="child" presStyleLbl="alignAccFollowNode1" presStyleIdx="1" presStyleCnt="3">
        <dgm:presLayoutVars>
          <dgm:chMax val="0"/>
          <dgm:bulletEnabled val="1"/>
        </dgm:presLayoutVars>
      </dgm:prSet>
      <dgm:spPr/>
    </dgm:pt>
    <dgm:pt modelId="{4C92C0B0-E645-4C8E-B84F-9B85B4E823ED}" type="pres">
      <dgm:prSet presAssocID="{A4AA9B11-DE67-43BD-A59D-4359930CA329}" presName="hSp" presStyleCnt="0"/>
      <dgm:spPr/>
    </dgm:pt>
    <dgm:pt modelId="{4330A94E-A608-4BE2-A2B2-FDEB82C84830}" type="pres">
      <dgm:prSet presAssocID="{FB24310B-A468-44F0-A49E-DCD3735439F4}" presName="vertFlow" presStyleCnt="0"/>
      <dgm:spPr/>
    </dgm:pt>
    <dgm:pt modelId="{9FC36C9D-A194-4864-857D-4B7CC9F0BDFA}" type="pres">
      <dgm:prSet presAssocID="{FB24310B-A468-44F0-A49E-DCD3735439F4}" presName="header" presStyleLbl="node1" presStyleIdx="2" presStyleCnt="3"/>
      <dgm:spPr/>
    </dgm:pt>
    <dgm:pt modelId="{66A5EFBE-5F7E-436D-8C64-39DB01D1A031}" type="pres">
      <dgm:prSet presAssocID="{0AD80B74-50D5-4F88-96E9-976A7464303A}" presName="parTrans" presStyleLbl="sibTrans2D1" presStyleIdx="2" presStyleCnt="3"/>
      <dgm:spPr/>
    </dgm:pt>
    <dgm:pt modelId="{0AD8D493-BAE5-45F8-A1EB-F375252C3DBC}" type="pres">
      <dgm:prSet presAssocID="{02DE8989-6927-43AA-AFE3-A136CAB5FE5B}" presName="child" presStyleLbl="alignAccFollowNode1" presStyleIdx="2" presStyleCnt="3">
        <dgm:presLayoutVars>
          <dgm:chMax val="0"/>
          <dgm:bulletEnabled val="1"/>
        </dgm:presLayoutVars>
      </dgm:prSet>
      <dgm:spPr/>
    </dgm:pt>
  </dgm:ptLst>
  <dgm:cxnLst>
    <dgm:cxn modelId="{07AA4D0E-C64D-4DDB-B243-819E684391B4}" type="presOf" srcId="{9491B335-1111-43B9-94D8-BFF042BAB826}" destId="{87921B1F-52C1-428A-A917-C51A704ED3F5}" srcOrd="0" destOrd="0" presId="urn:microsoft.com/office/officeart/2005/8/layout/lProcess1"/>
    <dgm:cxn modelId="{D40A9B0F-5EBB-4C53-B001-A1B5572E4A07}" srcId="{E8FE348B-8B79-4BCE-8A49-2A1CEA064358}" destId="{FB24310B-A468-44F0-A49E-DCD3735439F4}" srcOrd="2" destOrd="0" parTransId="{27C264C5-0C93-44BD-9E25-AF85D458BB57}" sibTransId="{1581A3F7-0DC1-48FE-8E9B-6170EDD6984A}"/>
    <dgm:cxn modelId="{BB998020-A879-4EAD-96C1-C3166A469DAF}" srcId="{A4AA9B11-DE67-43BD-A59D-4359930CA329}" destId="{FC12DB3D-48D3-4109-8EAC-85D490010FF3}" srcOrd="0" destOrd="0" parTransId="{CC44181A-B95A-4A40-AD53-9145C954AAC8}" sibTransId="{B110B1CE-1FAD-4893-AEE3-41166F203D0F}"/>
    <dgm:cxn modelId="{E290A865-FD3B-4711-987A-622338938A47}" srcId="{E8FE348B-8B79-4BCE-8A49-2A1CEA064358}" destId="{F4D76F84-7988-4346-B280-17CBF36A8CBA}" srcOrd="0" destOrd="0" parTransId="{F77E26E4-0D97-4A81-823F-91D7294DCE43}" sibTransId="{47098279-4B29-4D00-94DB-0CBE076B5499}"/>
    <dgm:cxn modelId="{4A59A667-2793-4A47-B83C-A6A410A8B3BA}" type="presOf" srcId="{A4AA9B11-DE67-43BD-A59D-4359930CA329}" destId="{488AAAC1-9FB7-4B67-BFF6-1D7F94084853}" srcOrd="0" destOrd="0" presId="urn:microsoft.com/office/officeart/2005/8/layout/lProcess1"/>
    <dgm:cxn modelId="{D4ED374C-F922-4728-9247-07F7A65C334C}" type="presOf" srcId="{E8FE348B-8B79-4BCE-8A49-2A1CEA064358}" destId="{A2487885-F330-49C4-8F43-2E6C2E7CF00D}" srcOrd="0" destOrd="0" presId="urn:microsoft.com/office/officeart/2005/8/layout/lProcess1"/>
    <dgm:cxn modelId="{E9C6974E-16AB-473E-B624-06DDBBBA9A85}" type="presOf" srcId="{F4D76F84-7988-4346-B280-17CBF36A8CBA}" destId="{1C0CD3CC-4571-4C3B-A2B7-67FA435EAAFF}" srcOrd="0" destOrd="0" presId="urn:microsoft.com/office/officeart/2005/8/layout/lProcess1"/>
    <dgm:cxn modelId="{168C6275-577C-48F6-B96C-2D29E7E0E75A}" type="presOf" srcId="{20C2406C-8C49-449C-A901-7CFB26DF6FE2}" destId="{98FC2633-FFF5-41C2-877B-51DE4AA8D82C}" srcOrd="0" destOrd="0" presId="urn:microsoft.com/office/officeart/2005/8/layout/lProcess1"/>
    <dgm:cxn modelId="{FC4BE07E-4AE2-4A33-BB41-AE418D5B4656}" type="presOf" srcId="{0AD80B74-50D5-4F88-96E9-976A7464303A}" destId="{66A5EFBE-5F7E-436D-8C64-39DB01D1A031}" srcOrd="0" destOrd="0" presId="urn:microsoft.com/office/officeart/2005/8/layout/lProcess1"/>
    <dgm:cxn modelId="{3FECCB97-8D17-460B-B126-76A3454C4070}" srcId="{F4D76F84-7988-4346-B280-17CBF36A8CBA}" destId="{9491B335-1111-43B9-94D8-BFF042BAB826}" srcOrd="0" destOrd="0" parTransId="{20C2406C-8C49-449C-A901-7CFB26DF6FE2}" sibTransId="{E2EF2844-2E66-42D2-8D4F-DFCE391FBFCE}"/>
    <dgm:cxn modelId="{BF9EE8A8-B5CC-4D8A-BEAD-B74894A9FB6C}" srcId="{FB24310B-A468-44F0-A49E-DCD3735439F4}" destId="{02DE8989-6927-43AA-AFE3-A136CAB5FE5B}" srcOrd="0" destOrd="0" parTransId="{0AD80B74-50D5-4F88-96E9-976A7464303A}" sibTransId="{A72B17E3-0C32-4C54-AE2D-41C3F186ADAD}"/>
    <dgm:cxn modelId="{5EC704CD-4E32-42DD-AE6A-C25FEB7A773E}" type="presOf" srcId="{FB24310B-A468-44F0-A49E-DCD3735439F4}" destId="{9FC36C9D-A194-4864-857D-4B7CC9F0BDFA}" srcOrd="0" destOrd="0" presId="urn:microsoft.com/office/officeart/2005/8/layout/lProcess1"/>
    <dgm:cxn modelId="{1D23AFD2-5942-4510-B997-D5CDAEBA911E}" type="presOf" srcId="{02DE8989-6927-43AA-AFE3-A136CAB5FE5B}" destId="{0AD8D493-BAE5-45F8-A1EB-F375252C3DBC}" srcOrd="0" destOrd="0" presId="urn:microsoft.com/office/officeart/2005/8/layout/lProcess1"/>
    <dgm:cxn modelId="{E88345D5-71E8-4CE6-A5FC-BD0915844013}" type="presOf" srcId="{CC44181A-B95A-4A40-AD53-9145C954AAC8}" destId="{6A59A60B-2B10-4ACE-A59B-D97706C24850}" srcOrd="0" destOrd="0" presId="urn:microsoft.com/office/officeart/2005/8/layout/lProcess1"/>
    <dgm:cxn modelId="{3B18F6D5-D75B-427D-8641-50F41F7CE71D}" srcId="{E8FE348B-8B79-4BCE-8A49-2A1CEA064358}" destId="{A4AA9B11-DE67-43BD-A59D-4359930CA329}" srcOrd="1" destOrd="0" parTransId="{2739B017-0603-4527-9B68-FE786C826239}" sibTransId="{51FF5104-F61E-422D-9AA6-A62857F08626}"/>
    <dgm:cxn modelId="{470C6BF4-4DAD-4DB2-8C02-DED4F880DC0B}" type="presOf" srcId="{FC12DB3D-48D3-4109-8EAC-85D490010FF3}" destId="{0FBC1E05-C252-4CB5-8549-904D411A7F1F}" srcOrd="0" destOrd="0" presId="urn:microsoft.com/office/officeart/2005/8/layout/lProcess1"/>
    <dgm:cxn modelId="{A1B550FD-53F0-4130-837E-271AEF8105A7}" type="presParOf" srcId="{A2487885-F330-49C4-8F43-2E6C2E7CF00D}" destId="{D45347DF-4F7B-4C26-AE6E-DB01205B4594}" srcOrd="0" destOrd="0" presId="urn:microsoft.com/office/officeart/2005/8/layout/lProcess1"/>
    <dgm:cxn modelId="{7B7879B6-ECC7-49CD-9A76-D7E94F052B1F}" type="presParOf" srcId="{D45347DF-4F7B-4C26-AE6E-DB01205B4594}" destId="{1C0CD3CC-4571-4C3B-A2B7-67FA435EAAFF}" srcOrd="0" destOrd="0" presId="urn:microsoft.com/office/officeart/2005/8/layout/lProcess1"/>
    <dgm:cxn modelId="{4BBF066D-FC06-4269-8CC3-902AD2B3F6CE}" type="presParOf" srcId="{D45347DF-4F7B-4C26-AE6E-DB01205B4594}" destId="{98FC2633-FFF5-41C2-877B-51DE4AA8D82C}" srcOrd="1" destOrd="0" presId="urn:microsoft.com/office/officeart/2005/8/layout/lProcess1"/>
    <dgm:cxn modelId="{9CCB1C87-8889-4989-BC76-AAEA266F165B}" type="presParOf" srcId="{D45347DF-4F7B-4C26-AE6E-DB01205B4594}" destId="{87921B1F-52C1-428A-A917-C51A704ED3F5}" srcOrd="2" destOrd="0" presId="urn:microsoft.com/office/officeart/2005/8/layout/lProcess1"/>
    <dgm:cxn modelId="{EE9FD5F9-EF14-40E7-BC16-F4A2B331F6F7}" type="presParOf" srcId="{A2487885-F330-49C4-8F43-2E6C2E7CF00D}" destId="{365E5FE0-AE07-4EAD-8637-AF0E4094BD38}" srcOrd="1" destOrd="0" presId="urn:microsoft.com/office/officeart/2005/8/layout/lProcess1"/>
    <dgm:cxn modelId="{4968D56D-6CE4-44D5-83C9-746EFC69BECB}" type="presParOf" srcId="{A2487885-F330-49C4-8F43-2E6C2E7CF00D}" destId="{40C1C9C6-D004-4186-AE46-92A30D153106}" srcOrd="2" destOrd="0" presId="urn:microsoft.com/office/officeart/2005/8/layout/lProcess1"/>
    <dgm:cxn modelId="{13B1D2BA-BAA1-4521-A487-2FC08704370F}" type="presParOf" srcId="{40C1C9C6-D004-4186-AE46-92A30D153106}" destId="{488AAAC1-9FB7-4B67-BFF6-1D7F94084853}" srcOrd="0" destOrd="0" presId="urn:microsoft.com/office/officeart/2005/8/layout/lProcess1"/>
    <dgm:cxn modelId="{74B1B652-BB99-4BF5-BCAE-E26F2D5EC910}" type="presParOf" srcId="{40C1C9C6-D004-4186-AE46-92A30D153106}" destId="{6A59A60B-2B10-4ACE-A59B-D97706C24850}" srcOrd="1" destOrd="0" presId="urn:microsoft.com/office/officeart/2005/8/layout/lProcess1"/>
    <dgm:cxn modelId="{3B3B47C4-CDBB-4CEF-85D4-6349550446C2}" type="presParOf" srcId="{40C1C9C6-D004-4186-AE46-92A30D153106}" destId="{0FBC1E05-C252-4CB5-8549-904D411A7F1F}" srcOrd="2" destOrd="0" presId="urn:microsoft.com/office/officeart/2005/8/layout/lProcess1"/>
    <dgm:cxn modelId="{830591FB-91E2-4377-A239-894F4E60753E}" type="presParOf" srcId="{A2487885-F330-49C4-8F43-2E6C2E7CF00D}" destId="{4C92C0B0-E645-4C8E-B84F-9B85B4E823ED}" srcOrd="3" destOrd="0" presId="urn:microsoft.com/office/officeart/2005/8/layout/lProcess1"/>
    <dgm:cxn modelId="{2CEC2146-40C4-4DA7-81AA-FC70FB819F9C}" type="presParOf" srcId="{A2487885-F330-49C4-8F43-2E6C2E7CF00D}" destId="{4330A94E-A608-4BE2-A2B2-FDEB82C84830}" srcOrd="4" destOrd="0" presId="urn:microsoft.com/office/officeart/2005/8/layout/lProcess1"/>
    <dgm:cxn modelId="{FD507813-A7A2-4BC0-A997-682AD9250A3E}" type="presParOf" srcId="{4330A94E-A608-4BE2-A2B2-FDEB82C84830}" destId="{9FC36C9D-A194-4864-857D-4B7CC9F0BDFA}" srcOrd="0" destOrd="0" presId="urn:microsoft.com/office/officeart/2005/8/layout/lProcess1"/>
    <dgm:cxn modelId="{D7D201A1-F84D-4310-A554-16887791F3D0}" type="presParOf" srcId="{4330A94E-A608-4BE2-A2B2-FDEB82C84830}" destId="{66A5EFBE-5F7E-436D-8C64-39DB01D1A031}" srcOrd="1" destOrd="0" presId="urn:microsoft.com/office/officeart/2005/8/layout/lProcess1"/>
    <dgm:cxn modelId="{00522AA4-CB7D-4291-B34A-7C4C6DB84E69}" type="presParOf" srcId="{4330A94E-A608-4BE2-A2B2-FDEB82C84830}" destId="{0AD8D493-BAE5-45F8-A1EB-F375252C3DBC}"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4A36A-A08E-4877-81DD-D9D272E94C2E}">
      <dsp:nvSpPr>
        <dsp:cNvPr id="0" name=""/>
        <dsp:cNvSpPr/>
      </dsp:nvSpPr>
      <dsp:spPr>
        <a:xfrm>
          <a:off x="41020" y="0"/>
          <a:ext cx="772363" cy="77236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97213-4AA4-4537-B7A8-3752343CFD41}">
      <dsp:nvSpPr>
        <dsp:cNvPr id="0" name=""/>
        <dsp:cNvSpPr/>
      </dsp:nvSpPr>
      <dsp:spPr>
        <a:xfrm>
          <a:off x="118257" y="77236"/>
          <a:ext cx="617890" cy="617890"/>
        </a:xfrm>
        <a:prstGeom prst="chord">
          <a:avLst>
            <a:gd name="adj1" fmla="val 1168272"/>
            <a:gd name="adj2" fmla="val 9631728"/>
          </a:avLst>
        </a:prstGeom>
        <a:solidFill>
          <a:srgbClr val="EB6909"/>
        </a:solidFill>
        <a:ln w="15875" cap="flat" cmpd="sng" algn="ctr">
          <a:solidFill>
            <a:srgbClr val="EB6909"/>
          </a:solidFill>
          <a:prstDash val="solid"/>
        </a:ln>
        <a:effectLst/>
      </dsp:spPr>
      <dsp:style>
        <a:lnRef idx="2">
          <a:scrgbClr r="0" g="0" b="0"/>
        </a:lnRef>
        <a:fillRef idx="1">
          <a:scrgbClr r="0" g="0" b="0"/>
        </a:fillRef>
        <a:effectRef idx="0">
          <a:scrgbClr r="0" g="0" b="0"/>
        </a:effectRef>
        <a:fontRef idx="minor">
          <a:schemeClr val="lt1"/>
        </a:fontRef>
      </dsp:style>
    </dsp:sp>
    <dsp:sp modelId="{2470E6BB-3740-4640-B78C-352051504FD6}">
      <dsp:nvSpPr>
        <dsp:cNvPr id="0" name=""/>
        <dsp:cNvSpPr/>
      </dsp:nvSpPr>
      <dsp:spPr>
        <a:xfrm>
          <a:off x="974293" y="772363"/>
          <a:ext cx="2284907" cy="325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1200150">
            <a:lnSpc>
              <a:spcPct val="90000"/>
            </a:lnSpc>
            <a:spcBef>
              <a:spcPct val="0"/>
            </a:spcBef>
            <a:spcAft>
              <a:spcPct val="35000"/>
            </a:spcAft>
            <a:buNone/>
          </a:pPr>
          <a:r>
            <a:rPr lang="fr-FR" sz="2700" b="0" kern="1200" dirty="0"/>
            <a:t>Appropriation collective du cadre d’évaluation </a:t>
          </a:r>
        </a:p>
      </dsp:txBody>
      <dsp:txXfrm>
        <a:off x="974293" y="772363"/>
        <a:ext cx="2284907" cy="3250361"/>
      </dsp:txXfrm>
    </dsp:sp>
    <dsp:sp modelId="{04E3739B-BC28-42E0-93CC-F6A4040AD6DF}">
      <dsp:nvSpPr>
        <dsp:cNvPr id="0" name=""/>
        <dsp:cNvSpPr/>
      </dsp:nvSpPr>
      <dsp:spPr>
        <a:xfrm>
          <a:off x="974293" y="0"/>
          <a:ext cx="2284907" cy="77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101600" rIns="101600" bIns="101600" numCol="1" spcCol="1270" anchor="b" anchorCtr="0">
          <a:noAutofit/>
        </a:bodyPr>
        <a:lstStyle/>
        <a:p>
          <a:pPr marL="0" lvl="0" indent="0" algn="l" defTabSz="1778000">
            <a:lnSpc>
              <a:spcPct val="90000"/>
            </a:lnSpc>
            <a:spcBef>
              <a:spcPct val="0"/>
            </a:spcBef>
            <a:spcAft>
              <a:spcPct val="35000"/>
            </a:spcAft>
            <a:buNone/>
          </a:pPr>
          <a:r>
            <a:rPr lang="fr-FR" sz="4000" b="0" kern="1200" dirty="0"/>
            <a:t>Etape 1 :</a:t>
          </a:r>
        </a:p>
      </dsp:txBody>
      <dsp:txXfrm>
        <a:off x="974293" y="0"/>
        <a:ext cx="2284907" cy="772363"/>
      </dsp:txXfrm>
    </dsp:sp>
    <dsp:sp modelId="{08982924-D6CA-41EE-B6EA-B1F9D60B2302}">
      <dsp:nvSpPr>
        <dsp:cNvPr id="0" name=""/>
        <dsp:cNvSpPr/>
      </dsp:nvSpPr>
      <dsp:spPr>
        <a:xfrm>
          <a:off x="3420110" y="0"/>
          <a:ext cx="772363" cy="77236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EB8F8-D5F3-4278-B286-7D83F1A51724}">
      <dsp:nvSpPr>
        <dsp:cNvPr id="0" name=""/>
        <dsp:cNvSpPr/>
      </dsp:nvSpPr>
      <dsp:spPr>
        <a:xfrm>
          <a:off x="3497346" y="77236"/>
          <a:ext cx="617890" cy="617890"/>
        </a:xfrm>
        <a:prstGeom prst="chord">
          <a:avLst>
            <a:gd name="adj1" fmla="val 20431728"/>
            <a:gd name="adj2" fmla="val 11968272"/>
          </a:avLst>
        </a:prstGeom>
        <a:solidFill>
          <a:srgbClr val="97BF0D"/>
        </a:solidFill>
        <a:ln w="15875" cap="flat" cmpd="sng" algn="ctr">
          <a:solidFill>
            <a:srgbClr val="97BF0D"/>
          </a:solidFill>
          <a:prstDash val="solid"/>
        </a:ln>
        <a:effectLst/>
      </dsp:spPr>
      <dsp:style>
        <a:lnRef idx="2">
          <a:scrgbClr r="0" g="0" b="0"/>
        </a:lnRef>
        <a:fillRef idx="1">
          <a:scrgbClr r="0" g="0" b="0"/>
        </a:fillRef>
        <a:effectRef idx="0">
          <a:scrgbClr r="0" g="0" b="0"/>
        </a:effectRef>
        <a:fontRef idx="minor">
          <a:schemeClr val="lt1"/>
        </a:fontRef>
      </dsp:style>
    </dsp:sp>
    <dsp:sp modelId="{FEDBC70E-0F02-4E89-BD1E-6125521C9DA1}">
      <dsp:nvSpPr>
        <dsp:cNvPr id="0" name=""/>
        <dsp:cNvSpPr/>
      </dsp:nvSpPr>
      <dsp:spPr>
        <a:xfrm>
          <a:off x="4353382" y="772363"/>
          <a:ext cx="2284907" cy="325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1200150">
            <a:lnSpc>
              <a:spcPct val="90000"/>
            </a:lnSpc>
            <a:spcBef>
              <a:spcPct val="0"/>
            </a:spcBef>
            <a:spcAft>
              <a:spcPct val="35000"/>
            </a:spcAft>
            <a:buNone/>
          </a:pPr>
          <a:r>
            <a:rPr lang="fr-FR" sz="2700" kern="1200" dirty="0"/>
            <a:t>Collecte, agrégation des données et renseignement des indicateurs</a:t>
          </a:r>
        </a:p>
      </dsp:txBody>
      <dsp:txXfrm>
        <a:off x="4353382" y="772363"/>
        <a:ext cx="2284907" cy="3250361"/>
      </dsp:txXfrm>
    </dsp:sp>
    <dsp:sp modelId="{E83CE7C5-D187-48DA-AF23-EA32CCBFC331}">
      <dsp:nvSpPr>
        <dsp:cNvPr id="0" name=""/>
        <dsp:cNvSpPr/>
      </dsp:nvSpPr>
      <dsp:spPr>
        <a:xfrm>
          <a:off x="4353382" y="0"/>
          <a:ext cx="2284907" cy="77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101600" rIns="101600" bIns="101600" numCol="1" spcCol="1270" anchor="b" anchorCtr="0">
          <a:noAutofit/>
        </a:bodyPr>
        <a:lstStyle/>
        <a:p>
          <a:pPr marL="0" lvl="0" indent="0" algn="l" defTabSz="1778000">
            <a:lnSpc>
              <a:spcPct val="90000"/>
            </a:lnSpc>
            <a:spcBef>
              <a:spcPct val="0"/>
            </a:spcBef>
            <a:spcAft>
              <a:spcPct val="35000"/>
            </a:spcAft>
            <a:buNone/>
          </a:pPr>
          <a:r>
            <a:rPr lang="fr-FR" sz="4000" kern="1200" dirty="0"/>
            <a:t>Etape 2 :</a:t>
          </a:r>
        </a:p>
      </dsp:txBody>
      <dsp:txXfrm>
        <a:off x="4353382" y="0"/>
        <a:ext cx="2284907" cy="772363"/>
      </dsp:txXfrm>
    </dsp:sp>
    <dsp:sp modelId="{A3E8EDD8-F95B-4FDC-B73E-56D72DF892BC}">
      <dsp:nvSpPr>
        <dsp:cNvPr id="0" name=""/>
        <dsp:cNvSpPr/>
      </dsp:nvSpPr>
      <dsp:spPr>
        <a:xfrm>
          <a:off x="6799199" y="0"/>
          <a:ext cx="772363" cy="77236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29573-B89A-44A6-A3B8-5BC3AE4A6286}">
      <dsp:nvSpPr>
        <dsp:cNvPr id="0" name=""/>
        <dsp:cNvSpPr/>
      </dsp:nvSpPr>
      <dsp:spPr>
        <a:xfrm>
          <a:off x="6876435" y="77236"/>
          <a:ext cx="617890" cy="617890"/>
        </a:xfrm>
        <a:prstGeom prst="chord">
          <a:avLst>
            <a:gd name="adj1" fmla="val 16200000"/>
            <a:gd name="adj2" fmla="val 1620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84AB0-38A1-420F-A056-C14407AF2A57}">
      <dsp:nvSpPr>
        <dsp:cNvPr id="0" name=""/>
        <dsp:cNvSpPr/>
      </dsp:nvSpPr>
      <dsp:spPr>
        <a:xfrm>
          <a:off x="7732471" y="772363"/>
          <a:ext cx="2284907" cy="325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1200150">
            <a:lnSpc>
              <a:spcPct val="90000"/>
            </a:lnSpc>
            <a:spcBef>
              <a:spcPct val="0"/>
            </a:spcBef>
            <a:spcAft>
              <a:spcPct val="35000"/>
            </a:spcAft>
            <a:buNone/>
          </a:pPr>
          <a:r>
            <a:rPr lang="fr-FR" sz="2700" kern="1200" dirty="0"/>
            <a:t>Analyse collective, définition de pistes de progrès et suivi</a:t>
          </a:r>
        </a:p>
      </dsp:txBody>
      <dsp:txXfrm>
        <a:off x="7732471" y="772363"/>
        <a:ext cx="2284907" cy="3250361"/>
      </dsp:txXfrm>
    </dsp:sp>
    <dsp:sp modelId="{896E2484-80A6-4677-8B2B-FA347DE106AA}">
      <dsp:nvSpPr>
        <dsp:cNvPr id="0" name=""/>
        <dsp:cNvSpPr/>
      </dsp:nvSpPr>
      <dsp:spPr>
        <a:xfrm>
          <a:off x="7732471" y="0"/>
          <a:ext cx="2284907" cy="77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101600" rIns="101600" bIns="101600" numCol="1" spcCol="1270" anchor="b" anchorCtr="0">
          <a:noAutofit/>
        </a:bodyPr>
        <a:lstStyle/>
        <a:p>
          <a:pPr marL="0" lvl="0" indent="0" algn="l" defTabSz="1778000">
            <a:lnSpc>
              <a:spcPct val="90000"/>
            </a:lnSpc>
            <a:spcBef>
              <a:spcPct val="0"/>
            </a:spcBef>
            <a:spcAft>
              <a:spcPct val="35000"/>
            </a:spcAft>
            <a:buNone/>
          </a:pPr>
          <a:r>
            <a:rPr lang="fr-FR" sz="4000" kern="1200" dirty="0"/>
            <a:t>Etape 3 :</a:t>
          </a:r>
        </a:p>
      </dsp:txBody>
      <dsp:txXfrm>
        <a:off x="7732471" y="0"/>
        <a:ext cx="2284907" cy="772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AAAC1-9FB7-4B67-BFF6-1D7F94084853}">
      <dsp:nvSpPr>
        <dsp:cNvPr id="0" name=""/>
        <dsp:cNvSpPr/>
      </dsp:nvSpPr>
      <dsp:spPr>
        <a:xfrm>
          <a:off x="1158" y="380317"/>
          <a:ext cx="3053519" cy="763379"/>
        </a:xfrm>
        <a:prstGeom prst="roundRect">
          <a:avLst>
            <a:gd name="adj" fmla="val 10000"/>
          </a:avLst>
        </a:prstGeom>
        <a:solidFill>
          <a:srgbClr val="EB6909"/>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Fiche d’identité</a:t>
          </a:r>
        </a:p>
      </dsp:txBody>
      <dsp:txXfrm>
        <a:off x="23517" y="402676"/>
        <a:ext cx="3008801" cy="718661"/>
      </dsp:txXfrm>
    </dsp:sp>
    <dsp:sp modelId="{6A59A60B-2B10-4ACE-A59B-D97706C24850}">
      <dsp:nvSpPr>
        <dsp:cNvPr id="0" name=""/>
        <dsp:cNvSpPr/>
      </dsp:nvSpPr>
      <dsp:spPr>
        <a:xfrm rot="5400000">
          <a:off x="1461122" y="1210493"/>
          <a:ext cx="133591" cy="133591"/>
        </a:xfrm>
        <a:prstGeom prst="rightArrow">
          <a:avLst>
            <a:gd name="adj1" fmla="val 66700"/>
            <a:gd name="adj2" fmla="val 50000"/>
          </a:avLst>
        </a:prstGeom>
        <a:solidFill>
          <a:srgbClr val="FDDFB2"/>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FBC1E05-C252-4CB5-8549-904D411A7F1F}">
      <dsp:nvSpPr>
        <dsp:cNvPr id="0" name=""/>
        <dsp:cNvSpPr/>
      </dsp:nvSpPr>
      <dsp:spPr>
        <a:xfrm>
          <a:off x="1158" y="1410880"/>
          <a:ext cx="3053519" cy="763379"/>
        </a:xfrm>
        <a:prstGeom prst="roundRect">
          <a:avLst>
            <a:gd name="adj" fmla="val 10000"/>
          </a:avLst>
        </a:prstGeom>
        <a:solidFill>
          <a:srgbClr val="FDDFB2"/>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Accord sur le périmètre d’évaluation</a:t>
          </a:r>
        </a:p>
      </dsp:txBody>
      <dsp:txXfrm>
        <a:off x="23517" y="1433239"/>
        <a:ext cx="3008801" cy="718661"/>
      </dsp:txXfrm>
    </dsp:sp>
    <dsp:sp modelId="{9FC36C9D-A194-4864-857D-4B7CC9F0BDFA}">
      <dsp:nvSpPr>
        <dsp:cNvPr id="0" name=""/>
        <dsp:cNvSpPr/>
      </dsp:nvSpPr>
      <dsp:spPr>
        <a:xfrm>
          <a:off x="3482170" y="380317"/>
          <a:ext cx="3053519" cy="763379"/>
        </a:xfrm>
        <a:prstGeom prst="roundRect">
          <a:avLst>
            <a:gd name="adj" fmla="val 10000"/>
          </a:avLst>
        </a:prstGeom>
        <a:solidFill>
          <a:srgbClr val="EB6909"/>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Liste des indicateurs + aides</a:t>
          </a:r>
        </a:p>
      </dsp:txBody>
      <dsp:txXfrm>
        <a:off x="3504529" y="402676"/>
        <a:ext cx="3008801" cy="718661"/>
      </dsp:txXfrm>
    </dsp:sp>
    <dsp:sp modelId="{66A5EFBE-5F7E-436D-8C64-39DB01D1A031}">
      <dsp:nvSpPr>
        <dsp:cNvPr id="0" name=""/>
        <dsp:cNvSpPr/>
      </dsp:nvSpPr>
      <dsp:spPr>
        <a:xfrm rot="5400000">
          <a:off x="4942134" y="1210493"/>
          <a:ext cx="133591" cy="133591"/>
        </a:xfrm>
        <a:prstGeom prst="rightArrow">
          <a:avLst>
            <a:gd name="adj1" fmla="val 66700"/>
            <a:gd name="adj2" fmla="val 50000"/>
          </a:avLst>
        </a:prstGeom>
        <a:solidFill>
          <a:srgbClr val="FDDFB2"/>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AD8D493-BAE5-45F8-A1EB-F375252C3DBC}">
      <dsp:nvSpPr>
        <dsp:cNvPr id="0" name=""/>
        <dsp:cNvSpPr/>
      </dsp:nvSpPr>
      <dsp:spPr>
        <a:xfrm>
          <a:off x="3482170" y="1410880"/>
          <a:ext cx="3053519" cy="763379"/>
        </a:xfrm>
        <a:prstGeom prst="roundRect">
          <a:avLst>
            <a:gd name="adj" fmla="val 10000"/>
          </a:avLst>
        </a:prstGeom>
        <a:solidFill>
          <a:srgbClr val="FDDFB2"/>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Appropriation des indicateurs</a:t>
          </a:r>
        </a:p>
      </dsp:txBody>
      <dsp:txXfrm>
        <a:off x="3504529" y="1433239"/>
        <a:ext cx="3008801" cy="718661"/>
      </dsp:txXfrm>
    </dsp:sp>
    <dsp:sp modelId="{C9799D51-9286-4F81-AB6F-119A0111E984}">
      <dsp:nvSpPr>
        <dsp:cNvPr id="0" name=""/>
        <dsp:cNvSpPr/>
      </dsp:nvSpPr>
      <dsp:spPr>
        <a:xfrm>
          <a:off x="6963182" y="380317"/>
          <a:ext cx="3053519" cy="763379"/>
        </a:xfrm>
        <a:prstGeom prst="roundRect">
          <a:avLst>
            <a:gd name="adj" fmla="val 10000"/>
          </a:avLst>
        </a:prstGeom>
        <a:solidFill>
          <a:srgbClr val="EB6909"/>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Zone d’expression libre</a:t>
          </a:r>
        </a:p>
      </dsp:txBody>
      <dsp:txXfrm>
        <a:off x="6985541" y="402676"/>
        <a:ext cx="3008801" cy="718661"/>
      </dsp:txXfrm>
    </dsp:sp>
    <dsp:sp modelId="{D3E5448E-88F2-4C9E-94B1-7871A95F535D}">
      <dsp:nvSpPr>
        <dsp:cNvPr id="0" name=""/>
        <dsp:cNvSpPr/>
      </dsp:nvSpPr>
      <dsp:spPr>
        <a:xfrm rot="5400000">
          <a:off x="8423145" y="1210493"/>
          <a:ext cx="133591" cy="133591"/>
        </a:xfrm>
        <a:prstGeom prst="rightArrow">
          <a:avLst>
            <a:gd name="adj1" fmla="val 66700"/>
            <a:gd name="adj2" fmla="val 50000"/>
          </a:avLst>
        </a:prstGeom>
        <a:solidFill>
          <a:srgbClr val="FDDFB2"/>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54C39EB-8A19-42E7-9518-AFAA6B022C4A}">
      <dsp:nvSpPr>
        <dsp:cNvPr id="0" name=""/>
        <dsp:cNvSpPr/>
      </dsp:nvSpPr>
      <dsp:spPr>
        <a:xfrm>
          <a:off x="6963182" y="1410880"/>
          <a:ext cx="3053519" cy="763379"/>
        </a:xfrm>
        <a:prstGeom prst="roundRect">
          <a:avLst>
            <a:gd name="adj" fmla="val 10000"/>
          </a:avLst>
        </a:prstGeom>
        <a:solidFill>
          <a:srgbClr val="FDDFB2"/>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Ajout d’indicateurs spécifique à votre démarche</a:t>
          </a:r>
        </a:p>
      </dsp:txBody>
      <dsp:txXfrm>
        <a:off x="6985541" y="1433239"/>
        <a:ext cx="3008801" cy="718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AAAC1-9FB7-4B67-BFF6-1D7F94084853}">
      <dsp:nvSpPr>
        <dsp:cNvPr id="0" name=""/>
        <dsp:cNvSpPr/>
      </dsp:nvSpPr>
      <dsp:spPr>
        <a:xfrm>
          <a:off x="1647" y="126119"/>
          <a:ext cx="3051639" cy="762909"/>
        </a:xfrm>
        <a:prstGeom prst="roundRect">
          <a:avLst>
            <a:gd name="adj" fmla="val 10000"/>
          </a:avLst>
        </a:prstGeom>
        <a:solidFill>
          <a:srgbClr val="97BF0D"/>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Indicateurs collaboratifs</a:t>
          </a:r>
        </a:p>
      </dsp:txBody>
      <dsp:txXfrm>
        <a:off x="23992" y="148464"/>
        <a:ext cx="3006949" cy="718219"/>
      </dsp:txXfrm>
    </dsp:sp>
    <dsp:sp modelId="{6A59A60B-2B10-4ACE-A59B-D97706C24850}">
      <dsp:nvSpPr>
        <dsp:cNvPr id="0" name=""/>
        <dsp:cNvSpPr/>
      </dsp:nvSpPr>
      <dsp:spPr>
        <a:xfrm rot="5400000">
          <a:off x="1460712" y="955784"/>
          <a:ext cx="133509" cy="133509"/>
        </a:xfrm>
        <a:prstGeom prst="rightArrow">
          <a:avLst>
            <a:gd name="adj1" fmla="val 66700"/>
            <a:gd name="adj2" fmla="val 50000"/>
          </a:avLst>
        </a:prstGeom>
        <a:solidFill>
          <a:srgbClr val="F3F9DD"/>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FBC1E05-C252-4CB5-8549-904D411A7F1F}">
      <dsp:nvSpPr>
        <dsp:cNvPr id="0" name=""/>
        <dsp:cNvSpPr/>
      </dsp:nvSpPr>
      <dsp:spPr>
        <a:xfrm>
          <a:off x="1647" y="1156048"/>
          <a:ext cx="3051639" cy="762909"/>
        </a:xfrm>
        <a:prstGeom prst="roundRect">
          <a:avLst>
            <a:gd name="adj" fmla="val 10000"/>
          </a:avLst>
        </a:prstGeom>
        <a:solidFill>
          <a:srgbClr val="F3F9DD">
            <a:alpha val="89804"/>
          </a:srgbClr>
        </a:solidFill>
        <a:ln w="12700" cap="flat" cmpd="sng" algn="ctr">
          <a:solidFill>
            <a:srgbClr val="F3F9DD">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fr-FR" sz="3100" kern="1200" dirty="0"/>
            <a:t>En réunion</a:t>
          </a:r>
        </a:p>
      </dsp:txBody>
      <dsp:txXfrm>
        <a:off x="23992" y="1178393"/>
        <a:ext cx="3006949" cy="718219"/>
      </dsp:txXfrm>
    </dsp:sp>
    <dsp:sp modelId="{9FC36C9D-A194-4864-857D-4B7CC9F0BDFA}">
      <dsp:nvSpPr>
        <dsp:cNvPr id="0" name=""/>
        <dsp:cNvSpPr/>
      </dsp:nvSpPr>
      <dsp:spPr>
        <a:xfrm>
          <a:off x="3480516" y="126119"/>
          <a:ext cx="3051639" cy="762909"/>
        </a:xfrm>
        <a:prstGeom prst="roundRect">
          <a:avLst>
            <a:gd name="adj" fmla="val 10000"/>
          </a:avLst>
        </a:prstGeom>
        <a:solidFill>
          <a:srgbClr val="97BF0D"/>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Autres indicateurs</a:t>
          </a:r>
        </a:p>
      </dsp:txBody>
      <dsp:txXfrm>
        <a:off x="3502861" y="148464"/>
        <a:ext cx="3006949" cy="718219"/>
      </dsp:txXfrm>
    </dsp:sp>
    <dsp:sp modelId="{66A5EFBE-5F7E-436D-8C64-39DB01D1A031}">
      <dsp:nvSpPr>
        <dsp:cNvPr id="0" name=""/>
        <dsp:cNvSpPr/>
      </dsp:nvSpPr>
      <dsp:spPr>
        <a:xfrm rot="5400000">
          <a:off x="4939582" y="955784"/>
          <a:ext cx="133509" cy="133509"/>
        </a:xfrm>
        <a:prstGeom prst="rightArrow">
          <a:avLst>
            <a:gd name="adj1" fmla="val 66700"/>
            <a:gd name="adj2" fmla="val 50000"/>
          </a:avLst>
        </a:prstGeom>
        <a:solidFill>
          <a:srgbClr val="F3F9DD"/>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AD8D493-BAE5-45F8-A1EB-F375252C3DBC}">
      <dsp:nvSpPr>
        <dsp:cNvPr id="0" name=""/>
        <dsp:cNvSpPr/>
      </dsp:nvSpPr>
      <dsp:spPr>
        <a:xfrm>
          <a:off x="3480516" y="1156048"/>
          <a:ext cx="3051639" cy="762909"/>
        </a:xfrm>
        <a:prstGeom prst="roundRect">
          <a:avLst>
            <a:gd name="adj" fmla="val 10000"/>
          </a:avLst>
        </a:prstGeom>
        <a:solidFill>
          <a:srgbClr val="F3F9DD">
            <a:alpha val="89804"/>
          </a:srgbClr>
        </a:solidFill>
        <a:ln w="12700" cap="flat" cmpd="sng" algn="ctr">
          <a:solidFill>
            <a:srgbClr val="F3F9DD">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fr-FR" sz="3100" kern="1200" dirty="0"/>
            <a:t>Méthode à choisir</a:t>
          </a:r>
        </a:p>
      </dsp:txBody>
      <dsp:txXfrm>
        <a:off x="3502861" y="1178393"/>
        <a:ext cx="3006949" cy="7182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CD3CC-4571-4C3B-A2B7-67FA435EAAFF}">
      <dsp:nvSpPr>
        <dsp:cNvPr id="0" name=""/>
        <dsp:cNvSpPr/>
      </dsp:nvSpPr>
      <dsp:spPr>
        <a:xfrm>
          <a:off x="4909" y="64482"/>
          <a:ext cx="3051231" cy="762807"/>
        </a:xfrm>
        <a:prstGeom prst="roundRect">
          <a:avLst>
            <a:gd name="adj" fmla="val 10000"/>
          </a:avLst>
        </a:prstGeom>
        <a:gradFill rotWithShape="0">
          <a:gsLst>
            <a:gs pos="0">
              <a:schemeClr val="accent4"/>
            </a:gs>
            <a:gs pos="34000">
              <a:schemeClr val="accent4"/>
            </a:gs>
            <a:gs pos="70000">
              <a:schemeClr val="accent4"/>
            </a:gs>
            <a:gs pos="100000">
              <a:schemeClr val="accent4"/>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fr-FR" sz="4300" kern="1200" dirty="0"/>
            <a:t>Tableau</a:t>
          </a:r>
        </a:p>
      </dsp:txBody>
      <dsp:txXfrm>
        <a:off x="27251" y="86824"/>
        <a:ext cx="3006547" cy="718123"/>
      </dsp:txXfrm>
    </dsp:sp>
    <dsp:sp modelId="{98FC2633-FFF5-41C2-877B-51DE4AA8D82C}">
      <dsp:nvSpPr>
        <dsp:cNvPr id="0" name=""/>
        <dsp:cNvSpPr/>
      </dsp:nvSpPr>
      <dsp:spPr>
        <a:xfrm rot="5400000">
          <a:off x="1463779" y="894035"/>
          <a:ext cx="133491" cy="133491"/>
        </a:xfrm>
        <a:prstGeom prst="rightArrow">
          <a:avLst>
            <a:gd name="adj1" fmla="val 66700"/>
            <a:gd name="adj2" fmla="val 50000"/>
          </a:avLst>
        </a:prstGeom>
        <a:solidFill>
          <a:srgbClr val="D0F0F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7921B1F-52C1-428A-A917-C51A704ED3F5}">
      <dsp:nvSpPr>
        <dsp:cNvPr id="0" name=""/>
        <dsp:cNvSpPr/>
      </dsp:nvSpPr>
      <dsp:spPr>
        <a:xfrm>
          <a:off x="4909" y="1094272"/>
          <a:ext cx="3051231" cy="762807"/>
        </a:xfrm>
        <a:prstGeom prst="roundRect">
          <a:avLst>
            <a:gd name="adj" fmla="val 10000"/>
          </a:avLst>
        </a:prstGeom>
        <a:gradFill rotWithShape="0">
          <a:gsLst>
            <a:gs pos="0">
              <a:schemeClr val="accent4">
                <a:lumMod val="20000"/>
                <a:lumOff val="80000"/>
              </a:schemeClr>
            </a:gs>
            <a:gs pos="34000">
              <a:schemeClr val="accent4">
                <a:lumMod val="20000"/>
                <a:lumOff val="80000"/>
              </a:schemeClr>
            </a:gs>
            <a:gs pos="70000">
              <a:schemeClr val="accent4">
                <a:lumMod val="20000"/>
                <a:lumOff val="80000"/>
              </a:schemeClr>
            </a:gs>
            <a:gs pos="100000">
              <a:schemeClr val="accent4">
                <a:lumMod val="20000"/>
                <a:lumOff val="80000"/>
              </a:schemeClr>
            </a:gs>
          </a:gsLst>
        </a:gradFill>
        <a:ln w="12700" cap="flat" cmpd="sng" algn="ctr">
          <a:solidFill>
            <a:schemeClr val="accent4">
              <a:lumMod val="20000"/>
              <a:lumOff val="8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S’accorder sur nos objectifs</a:t>
          </a:r>
        </a:p>
      </dsp:txBody>
      <dsp:txXfrm>
        <a:off x="27251" y="1116614"/>
        <a:ext cx="3006547" cy="718123"/>
      </dsp:txXfrm>
    </dsp:sp>
    <dsp:sp modelId="{488AAAC1-9FB7-4B67-BFF6-1D7F94084853}">
      <dsp:nvSpPr>
        <dsp:cNvPr id="0" name=""/>
        <dsp:cNvSpPr/>
      </dsp:nvSpPr>
      <dsp:spPr>
        <a:xfrm>
          <a:off x="3483314" y="64482"/>
          <a:ext cx="3051231" cy="762807"/>
        </a:xfrm>
        <a:prstGeom prst="roundRect">
          <a:avLst>
            <a:gd name="adj" fmla="val 10000"/>
          </a:avLst>
        </a:prstGeom>
        <a:gradFill rotWithShape="0">
          <a:gsLst>
            <a:gs pos="0">
              <a:schemeClr val="accent4"/>
            </a:gs>
            <a:gs pos="34000">
              <a:schemeClr val="accent4"/>
            </a:gs>
            <a:gs pos="70000">
              <a:schemeClr val="accent4"/>
            </a:gs>
            <a:gs pos="100000">
              <a:schemeClr val="accent4"/>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fr-FR" sz="4300" kern="1200" dirty="0"/>
            <a:t>Radar</a:t>
          </a:r>
        </a:p>
      </dsp:txBody>
      <dsp:txXfrm>
        <a:off x="3505656" y="86824"/>
        <a:ext cx="3006547" cy="718123"/>
      </dsp:txXfrm>
    </dsp:sp>
    <dsp:sp modelId="{6A59A60B-2B10-4ACE-A59B-D97706C24850}">
      <dsp:nvSpPr>
        <dsp:cNvPr id="0" name=""/>
        <dsp:cNvSpPr/>
      </dsp:nvSpPr>
      <dsp:spPr>
        <a:xfrm rot="5400000">
          <a:off x="4942184" y="894035"/>
          <a:ext cx="133491" cy="133491"/>
        </a:xfrm>
        <a:prstGeom prst="rightArrow">
          <a:avLst>
            <a:gd name="adj1" fmla="val 66700"/>
            <a:gd name="adj2" fmla="val 50000"/>
          </a:avLst>
        </a:prstGeom>
        <a:gradFill rotWithShape="0">
          <a:gsLst>
            <a:gs pos="0">
              <a:schemeClr val="accent4">
                <a:lumMod val="20000"/>
                <a:lumOff val="80000"/>
              </a:schemeClr>
            </a:gs>
            <a:gs pos="34000">
              <a:schemeClr val="accent4">
                <a:lumMod val="20000"/>
                <a:lumOff val="80000"/>
              </a:schemeClr>
            </a:gs>
            <a:gs pos="70000">
              <a:schemeClr val="accent4">
                <a:lumMod val="20000"/>
                <a:lumOff val="80000"/>
              </a:schemeClr>
            </a:gs>
            <a:gs pos="100000">
              <a:schemeClr val="accent4">
                <a:lumMod val="20000"/>
                <a:lumOff val="8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FBC1E05-C252-4CB5-8549-904D411A7F1F}">
      <dsp:nvSpPr>
        <dsp:cNvPr id="0" name=""/>
        <dsp:cNvSpPr/>
      </dsp:nvSpPr>
      <dsp:spPr>
        <a:xfrm>
          <a:off x="3483314" y="1094272"/>
          <a:ext cx="3051231" cy="762807"/>
        </a:xfrm>
        <a:prstGeom prst="roundRect">
          <a:avLst>
            <a:gd name="adj" fmla="val 10000"/>
          </a:avLst>
        </a:prstGeom>
        <a:solidFill>
          <a:schemeClr val="accent4">
            <a:lumMod val="20000"/>
            <a:lumOff val="80000"/>
            <a:alpha val="90000"/>
          </a:schemeClr>
        </a:solidFill>
        <a:ln w="12700" cap="flat" cmpd="sng" algn="ctr">
          <a:solidFill>
            <a:schemeClr val="accent4">
              <a:lumMod val="20000"/>
              <a:lumOff val="8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Repérer nos points faibles et forts</a:t>
          </a:r>
        </a:p>
      </dsp:txBody>
      <dsp:txXfrm>
        <a:off x="3505656" y="1116614"/>
        <a:ext cx="3006547" cy="718123"/>
      </dsp:txXfrm>
    </dsp:sp>
    <dsp:sp modelId="{9FC36C9D-A194-4864-857D-4B7CC9F0BDFA}">
      <dsp:nvSpPr>
        <dsp:cNvPr id="0" name=""/>
        <dsp:cNvSpPr/>
      </dsp:nvSpPr>
      <dsp:spPr>
        <a:xfrm>
          <a:off x="6961718" y="64482"/>
          <a:ext cx="3051231" cy="762807"/>
        </a:xfrm>
        <a:prstGeom prst="roundRect">
          <a:avLst>
            <a:gd name="adj" fmla="val 10000"/>
          </a:avLst>
        </a:prstGeom>
        <a:gradFill rotWithShape="0">
          <a:gsLst>
            <a:gs pos="0">
              <a:schemeClr val="accent4"/>
            </a:gs>
            <a:gs pos="34000">
              <a:schemeClr val="accent4"/>
            </a:gs>
            <a:gs pos="70000">
              <a:schemeClr val="accent4"/>
            </a:gs>
            <a:gs pos="100000">
              <a:schemeClr val="accent4"/>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fr-FR" sz="4300" kern="1200" dirty="0"/>
            <a:t>Courbes</a:t>
          </a:r>
        </a:p>
      </dsp:txBody>
      <dsp:txXfrm>
        <a:off x="6984060" y="86824"/>
        <a:ext cx="3006547" cy="718123"/>
      </dsp:txXfrm>
    </dsp:sp>
    <dsp:sp modelId="{66A5EFBE-5F7E-436D-8C64-39DB01D1A031}">
      <dsp:nvSpPr>
        <dsp:cNvPr id="0" name=""/>
        <dsp:cNvSpPr/>
      </dsp:nvSpPr>
      <dsp:spPr>
        <a:xfrm rot="5400000">
          <a:off x="8420588" y="894035"/>
          <a:ext cx="133491" cy="133491"/>
        </a:xfrm>
        <a:prstGeom prst="rightArrow">
          <a:avLst>
            <a:gd name="adj1" fmla="val 66700"/>
            <a:gd name="adj2" fmla="val 50000"/>
          </a:avLst>
        </a:prstGeom>
        <a:gradFill rotWithShape="0">
          <a:gsLst>
            <a:gs pos="0">
              <a:schemeClr val="accent4">
                <a:lumMod val="20000"/>
                <a:lumOff val="80000"/>
              </a:schemeClr>
            </a:gs>
            <a:gs pos="34000">
              <a:schemeClr val="accent4">
                <a:lumMod val="20000"/>
                <a:lumOff val="80000"/>
              </a:schemeClr>
            </a:gs>
            <a:gs pos="70000">
              <a:schemeClr val="accent4">
                <a:lumMod val="20000"/>
                <a:lumOff val="80000"/>
              </a:schemeClr>
            </a:gs>
            <a:gs pos="100000">
              <a:schemeClr val="accent4">
                <a:lumMod val="20000"/>
                <a:lumOff val="8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AD8D493-BAE5-45F8-A1EB-F375252C3DBC}">
      <dsp:nvSpPr>
        <dsp:cNvPr id="0" name=""/>
        <dsp:cNvSpPr/>
      </dsp:nvSpPr>
      <dsp:spPr>
        <a:xfrm>
          <a:off x="6961718" y="1094272"/>
          <a:ext cx="3051231" cy="762807"/>
        </a:xfrm>
        <a:prstGeom prst="roundRect">
          <a:avLst>
            <a:gd name="adj" fmla="val 10000"/>
          </a:avLst>
        </a:prstGeom>
        <a:solidFill>
          <a:schemeClr val="accent4">
            <a:lumMod val="20000"/>
            <a:lumOff val="80000"/>
            <a:alpha val="90000"/>
          </a:schemeClr>
        </a:solidFill>
        <a:ln w="12700" cap="flat" cmpd="sng" algn="ctr">
          <a:solidFill>
            <a:schemeClr val="accent4">
              <a:lumMod val="20000"/>
              <a:lumOff val="8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i="0" kern="1200" dirty="0">
              <a:solidFill>
                <a:schemeClr val="tx1"/>
              </a:solidFill>
            </a:rPr>
            <a:t>Débattre sur nos pistes de progrès</a:t>
          </a:r>
        </a:p>
      </dsp:txBody>
      <dsp:txXfrm>
        <a:off x="6984060" y="1116614"/>
        <a:ext cx="3006547" cy="718123"/>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F786F4-17C3-4125-9C56-B2BC6F2FC280}" type="datetimeFigureOut">
              <a:rPr lang="fr-FR" smtClean="0"/>
              <a:t>04/10/2022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2C09D4-B3AE-4B64-84B9-0D2962F349B0}" type="slidenum">
              <a:rPr lang="fr-FR" smtClean="0"/>
              <a:t>‹N°›</a:t>
            </a:fld>
            <a:endParaRPr lang="fr-FR"/>
          </a:p>
        </p:txBody>
      </p:sp>
    </p:spTree>
    <p:extLst>
      <p:ext uri="{BB962C8B-B14F-4D97-AF65-F5344CB8AC3E}">
        <p14:creationId xmlns:p14="http://schemas.microsoft.com/office/powerpoint/2010/main" val="1919703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95A20-D6F4-4796-99AC-1789BA2E840F}" type="datetimeFigureOut">
              <a:rPr lang="fr-FR" smtClean="0"/>
              <a:t>04/10/2022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3AB7E-A8DC-49F5-882B-80242109056D}" type="slidenum">
              <a:rPr lang="fr-FR" smtClean="0"/>
              <a:t>‹N°›</a:t>
            </a:fld>
            <a:endParaRPr lang="fr-FR"/>
          </a:p>
        </p:txBody>
      </p:sp>
    </p:spTree>
    <p:extLst>
      <p:ext uri="{BB962C8B-B14F-4D97-AF65-F5344CB8AC3E}">
        <p14:creationId xmlns:p14="http://schemas.microsoft.com/office/powerpoint/2010/main" val="1895055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2</a:t>
            </a:fld>
            <a:endParaRPr lang="fr-FR"/>
          </a:p>
        </p:txBody>
      </p:sp>
    </p:spTree>
    <p:extLst>
      <p:ext uri="{BB962C8B-B14F-4D97-AF65-F5344CB8AC3E}">
        <p14:creationId xmlns:p14="http://schemas.microsoft.com/office/powerpoint/2010/main" val="286613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Une fois accéder dans l’espace projet,</a:t>
            </a:r>
            <a:r>
              <a:rPr lang="fr-FR" baseline="0" dirty="0"/>
              <a:t> allez dans la rubrique Evaluation (rubrique verte à gauche), et choisissez une thématique pour entrer dans le questionnaire</a:t>
            </a:r>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12</a:t>
            </a:fld>
            <a:endParaRPr lang="fr-FR"/>
          </a:p>
        </p:txBody>
      </p:sp>
    </p:spTree>
    <p:extLst>
      <p:ext uri="{BB962C8B-B14F-4D97-AF65-F5344CB8AC3E}">
        <p14:creationId xmlns:p14="http://schemas.microsoft.com/office/powerpoint/2010/main" val="3197291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13</a:t>
            </a:fld>
            <a:endParaRPr lang="fr-FR"/>
          </a:p>
        </p:txBody>
      </p:sp>
    </p:spTree>
    <p:extLst>
      <p:ext uri="{BB962C8B-B14F-4D97-AF65-F5344CB8AC3E}">
        <p14:creationId xmlns:p14="http://schemas.microsoft.com/office/powerpoint/2010/main" val="227077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3</a:t>
            </a:fld>
            <a:endParaRPr lang="fr-FR"/>
          </a:p>
        </p:txBody>
      </p:sp>
    </p:spTree>
    <p:extLst>
      <p:ext uri="{BB962C8B-B14F-4D97-AF65-F5344CB8AC3E}">
        <p14:creationId xmlns:p14="http://schemas.microsoft.com/office/powerpoint/2010/main" val="114238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4</a:t>
            </a:fld>
            <a:endParaRPr lang="fr-FR"/>
          </a:p>
        </p:txBody>
      </p:sp>
    </p:spTree>
    <p:extLst>
      <p:ext uri="{BB962C8B-B14F-4D97-AF65-F5344CB8AC3E}">
        <p14:creationId xmlns:p14="http://schemas.microsoft.com/office/powerpoint/2010/main" val="834459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6</a:t>
            </a:fld>
            <a:endParaRPr lang="fr-FR"/>
          </a:p>
        </p:txBody>
      </p:sp>
    </p:spTree>
    <p:extLst>
      <p:ext uri="{BB962C8B-B14F-4D97-AF65-F5344CB8AC3E}">
        <p14:creationId xmlns:p14="http://schemas.microsoft.com/office/powerpoint/2010/main" val="322828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7</a:t>
            </a:fld>
            <a:endParaRPr lang="fr-FR"/>
          </a:p>
        </p:txBody>
      </p:sp>
    </p:spTree>
    <p:extLst>
      <p:ext uri="{BB962C8B-B14F-4D97-AF65-F5344CB8AC3E}">
        <p14:creationId xmlns:p14="http://schemas.microsoft.com/office/powerpoint/2010/main" val="371881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Périmètre d’évaluation</a:t>
            </a:r>
            <a:r>
              <a:rPr lang="fr-FR" baseline="0" dirty="0"/>
              <a:t> :</a:t>
            </a:r>
          </a:p>
          <a:p>
            <a:r>
              <a:rPr lang="fr-FR" baseline="0" dirty="0"/>
              <a:t>Le Territoire d’action correspond au périmètre sur lequel porte l’évaluation. Cependant, il pourra être pertinent pour certains indicateurs de prendre en compte un périmètre différent, correspondant par exemple aux entreprises ou flux "travaillés" ou au contraire à un territoire plus large. Pour vous faciliter, par la suite, le suivi des indicateurs, il faudra bien veiller à préciser ce périmètre dans les espaces de commentaire lorsque vous ne pouvez pas appliquer le périmètre d'action ci-dessus.</a:t>
            </a:r>
          </a:p>
          <a:p>
            <a:r>
              <a:rPr lang="fr-FR" baseline="0" dirty="0"/>
              <a:t>Remarque : </a:t>
            </a:r>
            <a:r>
              <a:rPr lang="fr-FR" sz="1200" b="0" i="0" u="none" strike="noStrike" kern="1200" dirty="0">
                <a:solidFill>
                  <a:schemeClr val="tx1"/>
                </a:solidFill>
                <a:effectLst/>
                <a:latin typeface="+mn-lt"/>
                <a:ea typeface="+mn-ea"/>
                <a:cs typeface="+mn-cs"/>
              </a:rPr>
              <a:t>Le périmètre temporel de l’évaluation</a:t>
            </a:r>
            <a:r>
              <a:rPr lang="fr-FR" sz="1200" b="0" i="0" u="none" strike="noStrike" kern="1200" baseline="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remonte quant à lui au lancement de la démarche afin d'observer les progrès (ex : augmentation du nombre de synergies) si l'évaluation est réitérée par la suite.</a:t>
            </a:r>
            <a:r>
              <a:rPr lang="fr-FR" dirty="0"/>
              <a:t> </a:t>
            </a:r>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8</a:t>
            </a:fld>
            <a:endParaRPr lang="fr-FR"/>
          </a:p>
        </p:txBody>
      </p:sp>
    </p:spTree>
    <p:extLst>
      <p:ext uri="{BB962C8B-B14F-4D97-AF65-F5344CB8AC3E}">
        <p14:creationId xmlns:p14="http://schemas.microsoft.com/office/powerpoint/2010/main" val="191087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a:solidFill>
                  <a:schemeClr val="accent3"/>
                </a:solidFill>
              </a:rPr>
              <a:t>Suggestion :</a:t>
            </a:r>
          </a:p>
          <a:p>
            <a:pPr marL="285750" indent="-285750">
              <a:buFontTx/>
              <a:buChar char="-"/>
            </a:pPr>
            <a:r>
              <a:rPr lang="fr-FR" i="1" dirty="0">
                <a:solidFill>
                  <a:schemeClr val="accent3"/>
                </a:solidFill>
              </a:rPr>
              <a:t>Ici, ouvrez le questionnaire en ligne, montrez comment naviguer, les conseils, les aides…</a:t>
            </a:r>
          </a:p>
          <a:p>
            <a:pPr marL="285750" indent="-285750">
              <a:buFontTx/>
              <a:buChar char="-"/>
            </a:pPr>
            <a:r>
              <a:rPr lang="fr-FR" i="1" dirty="0">
                <a:solidFill>
                  <a:schemeClr val="accent3"/>
                </a:solidFill>
              </a:rPr>
              <a:t>Proposez de commencer, à la fin de votre présentation de commencer à parcourir l’ensemble des indicateurs (en distribuant la liste) pour s’assurer d’une bonne appropriation commune</a:t>
            </a: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co-construction du Référentiel ELIPSE a abouti à la définition des 3 grands principes que doit respecter une démarche d’EIT entendue comme un projet de développement durable de territoire.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u="sng" dirty="0"/>
              <a:t> Les indicateurs incontournables : </a:t>
            </a:r>
            <a:r>
              <a:rPr lang="fr-FR" dirty="0"/>
              <a:t>Ces indicateurs sont obligatoires. Ils concernent des actions qui ne peuvent être omises si la démarche se réclame de l’écologie industrielle et territoriale. Sans les renseigner il ne sera pas possible de clôturer l’évaluation et de visualiser les résultats. </a:t>
            </a:r>
          </a:p>
          <a:p>
            <a:r>
              <a:rPr lang="fr-FR" dirty="0"/>
              <a:t> </a:t>
            </a:r>
            <a:r>
              <a:rPr lang="fr-FR" u="sng" dirty="0"/>
              <a:t>Les indicateurs collaboratifs : </a:t>
            </a:r>
            <a:r>
              <a:rPr lang="fr-FR" dirty="0"/>
              <a:t>Il est essentiel qu’un maximum de ces indicateurs soient discutés et validés collectivement pour légitimer les résultats de l’évaluation. C’est le cas pour la grande majorité des indicateurs de</a:t>
            </a:r>
            <a:r>
              <a:rPr lang="fr-FR" baseline="0" dirty="0"/>
              <a:t> gouvernance</a:t>
            </a:r>
            <a:r>
              <a:rPr lang="fr-FR" dirty="0"/>
              <a:t> qu’on pourrait qualifier de « subjectifs » et qui traduisent une vision de la dynamique d’acteurs autour de la démarche d’EIT. Un grand nombre des indicateurs qualitatifs des autres thématiques sont également concernés.</a:t>
            </a:r>
          </a:p>
          <a:p>
            <a:r>
              <a:rPr lang="fr-FR" dirty="0"/>
              <a:t>  </a:t>
            </a:r>
            <a:r>
              <a:rPr lang="fr-FR" u="sng" dirty="0"/>
              <a:t>Les indicateurs de moyens : </a:t>
            </a:r>
            <a:r>
              <a:rPr lang="fr-FR" dirty="0"/>
              <a:t>Ils évaluent la méthodologie choisie (gouvernance, actions de repérage des synergies, outils de suivi…)</a:t>
            </a:r>
          </a:p>
          <a:p>
            <a:r>
              <a:rPr lang="fr-FR" dirty="0"/>
              <a:t>  </a:t>
            </a:r>
            <a:r>
              <a:rPr lang="fr-FR" u="sng" dirty="0"/>
              <a:t>Les indicateurs de résultats : </a:t>
            </a:r>
            <a:r>
              <a:rPr lang="fr-FR" dirty="0"/>
              <a:t>Ils évaluent les retombées sur le territoire en termes économiques, environnementaux et sociaux.</a:t>
            </a:r>
          </a:p>
          <a:p>
            <a:endParaRPr lang="fr-FR"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9</a:t>
            </a:fld>
            <a:endParaRPr lang="fr-FR"/>
          </a:p>
        </p:txBody>
      </p:sp>
    </p:spTree>
    <p:extLst>
      <p:ext uri="{BB962C8B-B14F-4D97-AF65-F5344CB8AC3E}">
        <p14:creationId xmlns:p14="http://schemas.microsoft.com/office/powerpoint/2010/main" val="139952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Autres Indicateurs</a:t>
            </a:r>
            <a:r>
              <a:rPr lang="fr-FR" baseline="0" dirty="0"/>
              <a:t> : Choisissez la méthode la plus pertinente pour collecter puis agréger les données en utilisant la liste des indicateurs :</a:t>
            </a:r>
          </a:p>
          <a:p>
            <a:r>
              <a:rPr lang="fr-FR" baseline="0" dirty="0"/>
              <a:t>	- envoi d’une liste d’indicateurs personnalisée à chaque acteur</a:t>
            </a:r>
          </a:p>
          <a:p>
            <a:r>
              <a:rPr lang="fr-FR" baseline="0" dirty="0"/>
              <a:t>	- mise en place d’un document partagé en ligne</a:t>
            </a:r>
          </a:p>
          <a:p>
            <a:r>
              <a:rPr lang="fr-FR" baseline="0" dirty="0"/>
              <a:t>	- envoi d’un tableau Excel avec des codes couleurs…</a:t>
            </a:r>
          </a:p>
          <a:p>
            <a:r>
              <a:rPr lang="fr-FR" baseline="0" dirty="0"/>
              <a:t>	- …</a:t>
            </a:r>
          </a:p>
          <a:p>
            <a:endParaRPr lang="fr-FR" baseline="0"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10</a:t>
            </a:fld>
            <a:endParaRPr lang="fr-FR"/>
          </a:p>
        </p:txBody>
      </p:sp>
    </p:spTree>
    <p:extLst>
      <p:ext uri="{BB962C8B-B14F-4D97-AF65-F5344CB8AC3E}">
        <p14:creationId xmlns:p14="http://schemas.microsoft.com/office/powerpoint/2010/main" val="94218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D723AB7E-A8DC-49F5-882B-80242109056D}" type="slidenum">
              <a:rPr lang="fr-FR" smtClean="0"/>
              <a:t>11</a:t>
            </a:fld>
            <a:endParaRPr lang="fr-FR"/>
          </a:p>
        </p:txBody>
      </p:sp>
    </p:spTree>
    <p:extLst>
      <p:ext uri="{BB962C8B-B14F-4D97-AF65-F5344CB8AC3E}">
        <p14:creationId xmlns:p14="http://schemas.microsoft.com/office/powerpoint/2010/main" val="3450771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C583028-886A-461E-9362-42685E7432D9}" type="datetimeFigureOut">
              <a:rPr lang="fr-FR" smtClean="0"/>
              <a:t>04/10/2022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BF5113-5688-4066-9A29-EB34085F110C}"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82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C583028-886A-461E-9362-42685E7432D9}" type="datetimeFigureOut">
              <a:rPr lang="fr-FR" smtClean="0"/>
              <a:t>04/10/2022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2119349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C583028-886A-461E-9362-42685E7432D9}" type="datetimeFigureOut">
              <a:rPr lang="fr-FR" smtClean="0"/>
              <a:t>04/10/2022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110270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C583028-886A-461E-9362-42685E7432D9}" type="datetimeFigureOut">
              <a:rPr lang="fr-FR" smtClean="0"/>
              <a:t>04/10/2022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339589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C583028-886A-461E-9362-42685E7432D9}" type="datetimeFigureOut">
              <a:rPr lang="fr-FR" smtClean="0"/>
              <a:t>04/10/2022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BF5113-5688-4066-9A29-EB34085F110C}"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32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C583028-886A-461E-9362-42685E7432D9}" type="datetimeFigureOut">
              <a:rPr lang="fr-FR" smtClean="0"/>
              <a:t>04/10/2022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208493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C583028-886A-461E-9362-42685E7432D9}" type="datetimeFigureOut">
              <a:rPr lang="fr-FR" smtClean="0"/>
              <a:t>04/10/2022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1376875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C583028-886A-461E-9362-42685E7432D9}" type="datetimeFigureOut">
              <a:rPr lang="fr-FR" smtClean="0"/>
              <a:t>04/10/2022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307477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C583028-886A-461E-9362-42685E7432D9}" type="datetimeFigureOut">
              <a:rPr lang="fr-FR" smtClean="0"/>
              <a:t>04/10/2022</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200189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C583028-886A-461E-9362-42685E7432D9}" type="datetimeFigureOut">
              <a:rPr lang="fr-FR" smtClean="0"/>
              <a:t>04/10/2022</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BF5113-5688-4066-9A29-EB34085F110C}" type="slidenum">
              <a:rPr lang="fr-FR" smtClean="0"/>
              <a:t>‹N°›</a:t>
            </a:fld>
            <a:endParaRPr lang="fr-FR"/>
          </a:p>
        </p:txBody>
      </p:sp>
    </p:spTree>
    <p:extLst>
      <p:ext uri="{BB962C8B-B14F-4D97-AF65-F5344CB8AC3E}">
        <p14:creationId xmlns:p14="http://schemas.microsoft.com/office/powerpoint/2010/main" val="191339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C583028-886A-461E-9362-42685E7432D9}" type="datetimeFigureOut">
              <a:rPr lang="fr-FR" smtClean="0"/>
              <a:t>04/10/2022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BF5113-5688-4066-9A29-EB34085F110C}" type="slidenum">
              <a:rPr lang="fr-FR" smtClean="0"/>
              <a:t>‹N°›</a:t>
            </a:fld>
            <a:endParaRPr lang="fr-FR"/>
          </a:p>
        </p:txBody>
      </p:sp>
    </p:spTree>
    <p:extLst>
      <p:ext uri="{BB962C8B-B14F-4D97-AF65-F5344CB8AC3E}">
        <p14:creationId xmlns:p14="http://schemas.microsoft.com/office/powerpoint/2010/main" val="365457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C583028-886A-461E-9362-42685E7432D9}" type="datetimeFigureOut">
              <a:rPr lang="fr-FR" smtClean="0"/>
              <a:t>04/10/2022</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BF5113-5688-4066-9A29-EB34085F110C}"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741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solidFill>
            <a:schemeClr val="accent1"/>
          </a:solidFill>
          <a:ln>
            <a:solidFill>
              <a:schemeClr val="bg1"/>
            </a:solidFill>
          </a:ln>
        </p:spPr>
        <p:txBody>
          <a:bodyPr>
            <a:normAutofit/>
          </a:bodyPr>
          <a:lstStyle/>
          <a:p>
            <a:r>
              <a:rPr lang="fr-FR" sz="5400" dirty="0">
                <a:solidFill>
                  <a:schemeClr val="bg1"/>
                </a:solidFill>
              </a:rPr>
              <a:t>Support de présentation pour Observateur / Stratégie régionale</a:t>
            </a:r>
          </a:p>
        </p:txBody>
      </p:sp>
      <p:sp>
        <p:nvSpPr>
          <p:cNvPr id="5" name="Sous-titre 4"/>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79385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Méthodologie de co-évaluation</a:t>
            </a:r>
          </a:p>
        </p:txBody>
      </p:sp>
      <p:sp>
        <p:nvSpPr>
          <p:cNvPr id="5" name="Ellipse 4"/>
          <p:cNvSpPr/>
          <p:nvPr/>
        </p:nvSpPr>
        <p:spPr>
          <a:xfrm>
            <a:off x="1137820" y="1845788"/>
            <a:ext cx="772363" cy="77236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Corde 6"/>
          <p:cNvSpPr/>
          <p:nvPr/>
        </p:nvSpPr>
        <p:spPr>
          <a:xfrm>
            <a:off x="1215057" y="1923024"/>
            <a:ext cx="617890" cy="617890"/>
          </a:xfrm>
          <a:prstGeom prst="chord">
            <a:avLst>
              <a:gd name="adj1" fmla="val 1168272"/>
              <a:gd name="adj2" fmla="val 9631728"/>
            </a:avLst>
          </a:prstGeom>
          <a:solidFill>
            <a:srgbClr val="97BF0D"/>
          </a:solidFill>
          <a:ln>
            <a:solidFill>
              <a:srgbClr val="97BF0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Groupe 7"/>
          <p:cNvGrpSpPr/>
          <p:nvPr/>
        </p:nvGrpSpPr>
        <p:grpSpPr>
          <a:xfrm>
            <a:off x="2070545" y="1845787"/>
            <a:ext cx="2284907" cy="772363"/>
            <a:chOff x="974293" y="0"/>
            <a:chExt cx="2284907" cy="772363"/>
          </a:xfrm>
        </p:grpSpPr>
        <p:sp>
          <p:nvSpPr>
            <p:cNvPr id="9" name="Rectangle 8"/>
            <p:cNvSpPr/>
            <p:nvPr/>
          </p:nvSpPr>
          <p:spPr>
            <a:xfrm>
              <a:off x="974293" y="0"/>
              <a:ext cx="2284907" cy="772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974293" y="0"/>
              <a:ext cx="2284907" cy="772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0" tIns="101600" rIns="101600" bIns="101600" numCol="1" spcCol="1270" anchor="b" anchorCtr="0">
              <a:noAutofit/>
            </a:bodyPr>
            <a:lstStyle/>
            <a:p>
              <a:pPr lvl="0" algn="l" defTabSz="1778000">
                <a:lnSpc>
                  <a:spcPct val="90000"/>
                </a:lnSpc>
                <a:spcBef>
                  <a:spcPct val="0"/>
                </a:spcBef>
                <a:spcAft>
                  <a:spcPct val="35000"/>
                </a:spcAft>
              </a:pPr>
              <a:r>
                <a:rPr lang="fr-FR" sz="4000" b="0" kern="1200" dirty="0"/>
                <a:t>Etape 2 :</a:t>
              </a:r>
            </a:p>
          </p:txBody>
        </p:sp>
      </p:grpSp>
      <p:grpSp>
        <p:nvGrpSpPr>
          <p:cNvPr id="11" name="Groupe 10"/>
          <p:cNvGrpSpPr/>
          <p:nvPr/>
        </p:nvGrpSpPr>
        <p:grpSpPr>
          <a:xfrm>
            <a:off x="2070545" y="2624039"/>
            <a:ext cx="9125675" cy="3377750"/>
            <a:chOff x="974293" y="772363"/>
            <a:chExt cx="2284907" cy="3250361"/>
          </a:xfrm>
        </p:grpSpPr>
        <p:sp>
          <p:nvSpPr>
            <p:cNvPr id="12" name="Rectangle 11"/>
            <p:cNvSpPr/>
            <p:nvPr/>
          </p:nvSpPr>
          <p:spPr>
            <a:xfrm>
              <a:off x="974293" y="772363"/>
              <a:ext cx="2284907" cy="3250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974293" y="772363"/>
              <a:ext cx="2284907" cy="32503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r>
                <a:rPr lang="fr-FR" sz="2800" dirty="0"/>
                <a:t>Collecte, agrégation des données et renseignement des indicateurs</a:t>
              </a:r>
            </a:p>
          </p:txBody>
        </p:sp>
      </p:grpSp>
      <p:graphicFrame>
        <p:nvGraphicFramePr>
          <p:cNvPr id="4" name="Diagramme 3"/>
          <p:cNvGraphicFramePr/>
          <p:nvPr>
            <p:extLst>
              <p:ext uri="{D42A27DB-BD31-4B8C-83A1-F6EECF244321}">
                <p14:modId xmlns:p14="http://schemas.microsoft.com/office/powerpoint/2010/main" val="995905553"/>
              </p:ext>
            </p:extLst>
          </p:nvPr>
        </p:nvGraphicFramePr>
        <p:xfrm>
          <a:off x="4621876" y="3514037"/>
          <a:ext cx="6533804" cy="2045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e 16"/>
          <p:cNvGrpSpPr/>
          <p:nvPr/>
        </p:nvGrpSpPr>
        <p:grpSpPr>
          <a:xfrm>
            <a:off x="1303813" y="4036464"/>
            <a:ext cx="3051639" cy="762909"/>
            <a:chOff x="1647" y="126119"/>
            <a:chExt cx="3051639" cy="762909"/>
          </a:xfrm>
          <a:solidFill>
            <a:srgbClr val="97BF0D"/>
          </a:solidFill>
        </p:grpSpPr>
        <p:sp>
          <p:nvSpPr>
            <p:cNvPr id="18" name="Rectangle à coins arrondis 17"/>
            <p:cNvSpPr/>
            <p:nvPr/>
          </p:nvSpPr>
          <p:spPr>
            <a:xfrm>
              <a:off x="1647" y="126119"/>
              <a:ext cx="3051639" cy="762909"/>
            </a:xfrm>
            <a:prstGeom prst="roundRect">
              <a:avLst>
                <a:gd name="adj" fmla="val 10000"/>
              </a:avLst>
            </a:prstGeom>
            <a:grpFill/>
            <a:ln>
              <a:solidFill>
                <a:srgbClr val="97BF0D"/>
              </a:solidFill>
            </a:ln>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Rectangle 18"/>
            <p:cNvSpPr/>
            <p:nvPr/>
          </p:nvSpPr>
          <p:spPr>
            <a:xfrm>
              <a:off x="23992" y="148464"/>
              <a:ext cx="3006949" cy="718219"/>
            </a:xfrm>
            <a:prstGeom prst="rect">
              <a:avLst/>
            </a:prstGeom>
            <a:grpFill/>
            <a:ln>
              <a:solidFill>
                <a:srgbClr val="97BF0D"/>
              </a:solidFill>
            </a:ln>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a:t>Pré-remplissage</a:t>
              </a:r>
            </a:p>
          </p:txBody>
        </p:sp>
      </p:grpSp>
      <p:sp>
        <p:nvSpPr>
          <p:cNvPr id="20" name="Flèche droite 19"/>
          <p:cNvSpPr/>
          <p:nvPr/>
        </p:nvSpPr>
        <p:spPr>
          <a:xfrm>
            <a:off x="4421909" y="4469821"/>
            <a:ext cx="133509" cy="133509"/>
          </a:xfrm>
          <a:prstGeom prst="rightArrow">
            <a:avLst>
              <a:gd name="adj1" fmla="val 66700"/>
              <a:gd name="adj2" fmla="val 50000"/>
            </a:avLst>
          </a:prstGeom>
          <a:solidFill>
            <a:srgbClr val="F3F9DD"/>
          </a:solidFill>
        </p:spPr>
        <p:style>
          <a:lnRef idx="0">
            <a:schemeClr val="accent3">
              <a:tint val="60000"/>
              <a:hueOff val="0"/>
              <a:satOff val="0"/>
              <a:lumOff val="0"/>
              <a:alphaOff val="0"/>
            </a:schemeClr>
          </a:lnRef>
          <a:fillRef idx="3">
            <a:schemeClr val="accent3">
              <a:tint val="60000"/>
              <a:hueOff val="0"/>
              <a:satOff val="0"/>
              <a:lumOff val="0"/>
              <a:alphaOff val="0"/>
            </a:schemeClr>
          </a:fillRef>
          <a:effectRef idx="2">
            <a:schemeClr val="accent3">
              <a:tint val="60000"/>
              <a:hueOff val="0"/>
              <a:satOff val="0"/>
              <a:lumOff val="0"/>
              <a:alphaOff val="0"/>
            </a:schemeClr>
          </a:effectRef>
          <a:fontRef idx="minor">
            <a:schemeClr val="lt1"/>
          </a:fontRef>
        </p:style>
      </p:sp>
    </p:spTree>
    <p:extLst>
      <p:ext uri="{BB962C8B-B14F-4D97-AF65-F5344CB8AC3E}">
        <p14:creationId xmlns:p14="http://schemas.microsoft.com/office/powerpoint/2010/main" val="892041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Méthodologie de co-évaluation</a:t>
            </a:r>
          </a:p>
        </p:txBody>
      </p:sp>
      <p:sp>
        <p:nvSpPr>
          <p:cNvPr id="5" name="Ellipse 4"/>
          <p:cNvSpPr/>
          <p:nvPr/>
        </p:nvSpPr>
        <p:spPr>
          <a:xfrm>
            <a:off x="1137820" y="1845788"/>
            <a:ext cx="772363" cy="77236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Corde 6"/>
          <p:cNvSpPr/>
          <p:nvPr/>
        </p:nvSpPr>
        <p:spPr>
          <a:xfrm>
            <a:off x="1215057" y="1923024"/>
            <a:ext cx="617890" cy="617890"/>
          </a:xfrm>
          <a:prstGeom prst="chord">
            <a:avLst>
              <a:gd name="adj1" fmla="val 1168272"/>
              <a:gd name="adj2" fmla="val 9631728"/>
            </a:avLst>
          </a:prstGeom>
          <a:solidFill>
            <a:schemeClr val="accent4"/>
          </a:solidFill>
          <a:ln>
            <a:solidFill>
              <a:schemeClr val="accent4"/>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Groupe 7"/>
          <p:cNvGrpSpPr/>
          <p:nvPr/>
        </p:nvGrpSpPr>
        <p:grpSpPr>
          <a:xfrm>
            <a:off x="2070545" y="1845787"/>
            <a:ext cx="2284907" cy="772363"/>
            <a:chOff x="974293" y="0"/>
            <a:chExt cx="2284907" cy="772363"/>
          </a:xfrm>
        </p:grpSpPr>
        <p:sp>
          <p:nvSpPr>
            <p:cNvPr id="9" name="Rectangle 8"/>
            <p:cNvSpPr/>
            <p:nvPr/>
          </p:nvSpPr>
          <p:spPr>
            <a:xfrm>
              <a:off x="974293" y="0"/>
              <a:ext cx="2284907" cy="772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974293" y="0"/>
              <a:ext cx="2284907" cy="772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0" tIns="101600" rIns="101600" bIns="101600" numCol="1" spcCol="1270" anchor="b" anchorCtr="0">
              <a:noAutofit/>
            </a:bodyPr>
            <a:lstStyle/>
            <a:p>
              <a:pPr lvl="0" algn="l" defTabSz="1778000">
                <a:lnSpc>
                  <a:spcPct val="90000"/>
                </a:lnSpc>
                <a:spcBef>
                  <a:spcPct val="0"/>
                </a:spcBef>
                <a:spcAft>
                  <a:spcPct val="35000"/>
                </a:spcAft>
              </a:pPr>
              <a:r>
                <a:rPr lang="fr-FR" sz="4000" b="0" kern="1200" dirty="0"/>
                <a:t>Etape 3 :</a:t>
              </a:r>
            </a:p>
          </p:txBody>
        </p:sp>
      </p:grpSp>
      <p:grpSp>
        <p:nvGrpSpPr>
          <p:cNvPr id="11" name="Groupe 10"/>
          <p:cNvGrpSpPr/>
          <p:nvPr/>
        </p:nvGrpSpPr>
        <p:grpSpPr>
          <a:xfrm>
            <a:off x="2070545" y="2624039"/>
            <a:ext cx="9125675" cy="3377750"/>
            <a:chOff x="974293" y="772363"/>
            <a:chExt cx="2284907" cy="3250361"/>
          </a:xfrm>
        </p:grpSpPr>
        <p:sp>
          <p:nvSpPr>
            <p:cNvPr id="12" name="Rectangle 11"/>
            <p:cNvSpPr/>
            <p:nvPr/>
          </p:nvSpPr>
          <p:spPr>
            <a:xfrm>
              <a:off x="974293" y="772363"/>
              <a:ext cx="2284907" cy="3250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974293" y="772363"/>
              <a:ext cx="2284907" cy="32503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r>
                <a:rPr lang="fr-FR" sz="2800" dirty="0"/>
                <a:t>Analyse collective, définition de pistes de progrès et suivi</a:t>
              </a:r>
            </a:p>
          </p:txBody>
        </p:sp>
      </p:grpSp>
      <p:graphicFrame>
        <p:nvGraphicFramePr>
          <p:cNvPr id="4" name="Diagramme 3"/>
          <p:cNvGraphicFramePr/>
          <p:nvPr>
            <p:extLst/>
          </p:nvPr>
        </p:nvGraphicFramePr>
        <p:xfrm>
          <a:off x="1137820" y="3514037"/>
          <a:ext cx="10017860" cy="192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96329" y="98625"/>
            <a:ext cx="1194103" cy="1512000"/>
          </a:xfrm>
          <a:prstGeom prst="rect">
            <a:avLst/>
          </a:prstGeom>
        </p:spPr>
      </p:pic>
    </p:spTree>
    <p:extLst>
      <p:ext uri="{BB962C8B-B14F-4D97-AF65-F5344CB8AC3E}">
        <p14:creationId xmlns:p14="http://schemas.microsoft.com/office/powerpoint/2010/main" val="4100038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Vos observateurs</a:t>
            </a:r>
          </a:p>
        </p:txBody>
      </p:sp>
      <p:sp>
        <p:nvSpPr>
          <p:cNvPr id="12" name="Espace réservé du contenu 11"/>
          <p:cNvSpPr>
            <a:spLocks noGrp="1"/>
          </p:cNvSpPr>
          <p:nvPr>
            <p:ph idx="1"/>
          </p:nvPr>
        </p:nvSpPr>
        <p:spPr>
          <a:xfrm>
            <a:off x="1097280" y="1936416"/>
            <a:ext cx="7263559" cy="988487"/>
          </a:xfrm>
        </p:spPr>
        <p:txBody>
          <a:bodyPr/>
          <a:lstStyle/>
          <a:p>
            <a:r>
              <a:rPr lang="fr-FR" dirty="0"/>
              <a:t>Acceptez la demande d’observation de </a:t>
            </a:r>
            <a:r>
              <a:rPr lang="fr-FR" i="1" dirty="0">
                <a:solidFill>
                  <a:schemeClr val="accent3"/>
                </a:solidFill>
              </a:rPr>
              <a:t>Précisez les structures partenaires du dispositif régional qui peuvent demander à accéder aux réponses et résultats</a:t>
            </a:r>
          </a:p>
        </p:txBody>
      </p:sp>
      <p:pic>
        <p:nvPicPr>
          <p:cNvPr id="13" name="Image 12"/>
          <p:cNvPicPr>
            <a:picLocks noChangeAspect="1"/>
          </p:cNvPicPr>
          <p:nvPr/>
        </p:nvPicPr>
        <p:blipFill rotWithShape="1">
          <a:blip r:embed="rId3"/>
          <a:srcRect t="9123" b="33280"/>
          <a:stretch/>
        </p:blipFill>
        <p:spPr>
          <a:xfrm>
            <a:off x="8603280" y="1957040"/>
            <a:ext cx="2552400" cy="1176089"/>
          </a:xfrm>
          <a:prstGeom prst="rect">
            <a:avLst/>
          </a:prstGeom>
        </p:spPr>
      </p:pic>
      <p:cxnSp>
        <p:nvCxnSpPr>
          <p:cNvPr id="18" name="Connecteur droit avec flèche 17"/>
          <p:cNvCxnSpPr/>
          <p:nvPr/>
        </p:nvCxnSpPr>
        <p:spPr>
          <a:xfrm flipV="1">
            <a:off x="8202747" y="2873387"/>
            <a:ext cx="466215" cy="360608"/>
          </a:xfrm>
          <a:prstGeom prst="straightConnector1">
            <a:avLst/>
          </a:prstGeom>
          <a:ln w="76200">
            <a:solidFill>
              <a:srgbClr val="97BF0D"/>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flipV="1">
            <a:off x="11070783" y="2463578"/>
            <a:ext cx="654676" cy="360608"/>
          </a:xfrm>
          <a:prstGeom prst="straightConnector1">
            <a:avLst/>
          </a:prstGeom>
          <a:ln w="76200">
            <a:solidFill>
              <a:srgbClr val="97BF0D"/>
            </a:solidFill>
            <a:tailEnd type="triangle"/>
          </a:ln>
        </p:spPr>
        <p:style>
          <a:lnRef idx="1">
            <a:schemeClr val="accent1"/>
          </a:lnRef>
          <a:fillRef idx="0">
            <a:schemeClr val="accent1"/>
          </a:fillRef>
          <a:effectRef idx="0">
            <a:schemeClr val="accent1"/>
          </a:effectRef>
          <a:fontRef idx="minor">
            <a:schemeClr val="tx1"/>
          </a:fontRef>
        </p:style>
      </p:cxnSp>
      <p:sp>
        <p:nvSpPr>
          <p:cNvPr id="21" name="Espace réservé du contenu 11"/>
          <p:cNvSpPr txBox="1">
            <a:spLocks/>
          </p:cNvSpPr>
          <p:nvPr/>
        </p:nvSpPr>
        <p:spPr>
          <a:xfrm>
            <a:off x="1097280" y="3285511"/>
            <a:ext cx="4628788"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dirty="0"/>
              <a:t>Les observateurs peuvent :</a:t>
            </a:r>
          </a:p>
          <a:p>
            <a:pPr>
              <a:buClr>
                <a:srgbClr val="EB6909"/>
              </a:buClr>
              <a:buFont typeface="Arial" panose="020B0604020202020204" pitchFamily="34" charset="0"/>
              <a:buChar char="•"/>
            </a:pPr>
            <a:r>
              <a:rPr lang="fr-FR" dirty="0">
                <a:solidFill>
                  <a:schemeClr val="tx1"/>
                </a:solidFill>
              </a:rPr>
              <a:t> voir et commenter vos réponses</a:t>
            </a:r>
          </a:p>
          <a:p>
            <a:pPr>
              <a:buClr>
                <a:srgbClr val="EB6909"/>
              </a:buClr>
              <a:buFont typeface="Arial" panose="020B0604020202020204" pitchFamily="34" charset="0"/>
              <a:buChar char="•"/>
            </a:pPr>
            <a:r>
              <a:rPr lang="fr-FR" dirty="0">
                <a:solidFill>
                  <a:schemeClr val="tx1"/>
                </a:solidFill>
              </a:rPr>
              <a:t> voir vos résultats</a:t>
            </a:r>
          </a:p>
          <a:p>
            <a:pPr>
              <a:buClr>
                <a:srgbClr val="EB6909"/>
              </a:buClr>
              <a:buFont typeface="Arial" panose="020B0604020202020204" pitchFamily="34" charset="0"/>
              <a:buChar char="•"/>
            </a:pPr>
            <a:r>
              <a:rPr lang="fr-FR" dirty="0">
                <a:solidFill>
                  <a:schemeClr val="tx1"/>
                </a:solidFill>
              </a:rPr>
              <a:t> télécharger vos réponses et résultats avec votre autorisation</a:t>
            </a:r>
          </a:p>
        </p:txBody>
      </p:sp>
      <p:pic>
        <p:nvPicPr>
          <p:cNvPr id="22" name="Image 21"/>
          <p:cNvPicPr>
            <a:picLocks noChangeAspect="1"/>
          </p:cNvPicPr>
          <p:nvPr/>
        </p:nvPicPr>
        <p:blipFill rotWithShape="1">
          <a:blip r:embed="rId4"/>
          <a:srcRect l="23689" t="9054" r="24578" b="41383"/>
          <a:stretch/>
        </p:blipFill>
        <p:spPr>
          <a:xfrm>
            <a:off x="8682062" y="3639667"/>
            <a:ext cx="2552275" cy="1956146"/>
          </a:xfrm>
          <a:prstGeom prst="rect">
            <a:avLst/>
          </a:prstGeom>
        </p:spPr>
      </p:pic>
      <p:cxnSp>
        <p:nvCxnSpPr>
          <p:cNvPr id="23" name="Connecteur droit avec flèche 22"/>
          <p:cNvCxnSpPr/>
          <p:nvPr/>
        </p:nvCxnSpPr>
        <p:spPr>
          <a:xfrm flipH="1" flipV="1">
            <a:off x="11011351" y="4369514"/>
            <a:ext cx="445971" cy="317502"/>
          </a:xfrm>
          <a:prstGeom prst="straightConnector1">
            <a:avLst/>
          </a:prstGeom>
          <a:ln w="76200">
            <a:solidFill>
              <a:srgbClr val="97BF0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129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Notre cadre commun d’évaluation</a:t>
            </a:r>
          </a:p>
        </p:txBody>
      </p:sp>
      <p:sp>
        <p:nvSpPr>
          <p:cNvPr id="3" name="Espace réservé du contenu 2"/>
          <p:cNvSpPr>
            <a:spLocks noGrp="1"/>
          </p:cNvSpPr>
          <p:nvPr>
            <p:ph idx="1"/>
          </p:nvPr>
        </p:nvSpPr>
        <p:spPr/>
        <p:txBody>
          <a:bodyPr/>
          <a:lstStyle/>
          <a:p>
            <a:r>
              <a:rPr lang="fr-FR" i="1" dirty="0">
                <a:solidFill>
                  <a:schemeClr val="accent3"/>
                </a:solidFill>
              </a:rPr>
              <a:t>Expliquez ici comment vous allez commencer à travailler sur les indicateurs pour vous approprier le cadre d’évaluation, mettre en avant les informations qu’il vous intéresse de faire remonter…</a:t>
            </a:r>
          </a:p>
          <a:p>
            <a:r>
              <a:rPr lang="fr-FR" i="1" dirty="0">
                <a:solidFill>
                  <a:schemeClr val="accent3"/>
                </a:solidFill>
              </a:rPr>
              <a:t>Vous pouvez par exemple distribuer la liste des indicateurs</a:t>
            </a:r>
          </a:p>
        </p:txBody>
      </p:sp>
      <p:grpSp>
        <p:nvGrpSpPr>
          <p:cNvPr id="8" name="Groupe 7"/>
          <p:cNvGrpSpPr>
            <a:grpSpLocks noChangeAspect="1"/>
          </p:cNvGrpSpPr>
          <p:nvPr/>
        </p:nvGrpSpPr>
        <p:grpSpPr>
          <a:xfrm>
            <a:off x="10718800" y="164681"/>
            <a:ext cx="1143027" cy="1371507"/>
            <a:chOff x="4215920" y="286601"/>
            <a:chExt cx="4821794" cy="5785625"/>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46669">
              <a:off x="5216594" y="670909"/>
              <a:ext cx="3821120" cy="5401317"/>
            </a:xfrm>
            <a:prstGeom prst="rect">
              <a:avLst/>
            </a:prstGeom>
            <a:ln>
              <a:solidFill>
                <a:schemeClr val="accent1"/>
              </a:solidFill>
            </a:ln>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7594" y="286601"/>
              <a:ext cx="3821120" cy="5401317"/>
            </a:xfrm>
            <a:prstGeom prst="rect">
              <a:avLst/>
            </a:prstGeom>
            <a:ln>
              <a:solidFill>
                <a:schemeClr val="accent1"/>
              </a:solidFill>
            </a:ln>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22715">
              <a:off x="4215920" y="608337"/>
              <a:ext cx="3821120" cy="5401317"/>
            </a:xfrm>
            <a:prstGeom prst="rect">
              <a:avLst/>
            </a:prstGeom>
            <a:ln>
              <a:solidFill>
                <a:schemeClr val="accent1"/>
              </a:solidFill>
            </a:ln>
          </p:spPr>
        </p:pic>
      </p:grpSp>
      <p:grpSp>
        <p:nvGrpSpPr>
          <p:cNvPr id="9" name="Groupe 8"/>
          <p:cNvGrpSpPr>
            <a:grpSpLocks noChangeAspect="1"/>
          </p:cNvGrpSpPr>
          <p:nvPr/>
        </p:nvGrpSpPr>
        <p:grpSpPr>
          <a:xfrm>
            <a:off x="9279467" y="3857414"/>
            <a:ext cx="1143027" cy="1371507"/>
            <a:chOff x="4215920" y="286601"/>
            <a:chExt cx="4821794" cy="5785625"/>
          </a:xfrm>
        </p:grpSpPr>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46669">
              <a:off x="5216594" y="670909"/>
              <a:ext cx="3821120" cy="5401317"/>
            </a:xfrm>
            <a:prstGeom prst="rect">
              <a:avLst/>
            </a:prstGeom>
            <a:ln>
              <a:noFill/>
            </a:ln>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7594" y="286601"/>
              <a:ext cx="3821120" cy="5401317"/>
            </a:xfrm>
            <a:prstGeom prst="rect">
              <a:avLst/>
            </a:prstGeom>
            <a:ln>
              <a:noFill/>
            </a:ln>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22715">
              <a:off x="4215920" y="608337"/>
              <a:ext cx="3821120" cy="5401317"/>
            </a:xfrm>
            <a:prstGeom prst="rect">
              <a:avLst/>
            </a:prstGeom>
            <a:ln>
              <a:noFill/>
            </a:ln>
          </p:spPr>
        </p:pic>
      </p:grpSp>
    </p:spTree>
    <p:extLst>
      <p:ext uri="{BB962C8B-B14F-4D97-AF65-F5344CB8AC3E}">
        <p14:creationId xmlns:p14="http://schemas.microsoft.com/office/powerpoint/2010/main" val="150618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15585" r="-9051"/>
          <a:stretch/>
        </p:blipFill>
        <p:spPr>
          <a:xfrm>
            <a:off x="-36513" y="0"/>
            <a:ext cx="13579957" cy="3335628"/>
          </a:xfrm>
          <a:prstGeom prst="rect">
            <a:avLst/>
          </a:prstGeom>
        </p:spPr>
      </p:pic>
      <p:sp>
        <p:nvSpPr>
          <p:cNvPr id="2" name="Titre 1"/>
          <p:cNvSpPr>
            <a:spLocks noGrp="1"/>
          </p:cNvSpPr>
          <p:nvPr>
            <p:ph type="ctrTitle"/>
          </p:nvPr>
        </p:nvSpPr>
        <p:spPr/>
        <p:txBody>
          <a:bodyPr/>
          <a:lstStyle/>
          <a:p>
            <a:r>
              <a:rPr lang="fr-FR" dirty="0">
                <a:solidFill>
                  <a:schemeClr val="accent1"/>
                </a:solidFill>
              </a:rPr>
              <a:t>Co-évaluer votre démarche avec le</a:t>
            </a:r>
          </a:p>
        </p:txBody>
      </p:sp>
      <p:sp>
        <p:nvSpPr>
          <p:cNvPr id="3" name="Sous-titre 2"/>
          <p:cNvSpPr>
            <a:spLocks noGrp="1"/>
          </p:cNvSpPr>
          <p:nvPr>
            <p:ph type="subTitle" idx="1"/>
          </p:nvPr>
        </p:nvSpPr>
        <p:spPr/>
        <p:txBody>
          <a:bodyPr/>
          <a:lstStyle/>
          <a:p>
            <a:r>
              <a:rPr lang="fr-FR" dirty="0">
                <a:solidFill>
                  <a:schemeClr val="accent3"/>
                </a:solidFill>
              </a:rPr>
              <a:t>Dispositif régional / date de la réunion…</a:t>
            </a:r>
          </a:p>
        </p:txBody>
      </p:sp>
      <p:sp>
        <p:nvSpPr>
          <p:cNvPr id="4" name="ZoneTexte 3"/>
          <p:cNvSpPr txBox="1"/>
          <p:nvPr/>
        </p:nvSpPr>
        <p:spPr>
          <a:xfrm>
            <a:off x="10345680" y="4582219"/>
            <a:ext cx="1620000" cy="1620000"/>
          </a:xfrm>
          <a:prstGeom prst="roundRect">
            <a:avLst/>
          </a:prstGeom>
          <a:solidFill>
            <a:schemeClr val="bg1"/>
          </a:solidFill>
          <a:ln>
            <a:solidFill>
              <a:schemeClr val="accent3"/>
            </a:solidFill>
          </a:ln>
        </p:spPr>
        <p:txBody>
          <a:bodyPr wrap="square" rtlCol="0" anchor="ctr">
            <a:noAutofit/>
          </a:bodyPr>
          <a:lstStyle/>
          <a:p>
            <a:pPr algn="ctr"/>
            <a:r>
              <a:rPr lang="fr-FR" dirty="0">
                <a:solidFill>
                  <a:schemeClr val="accent3"/>
                </a:solidFill>
              </a:rPr>
              <a:t>Logo</a:t>
            </a:r>
            <a:endParaRPr lang="fr-FR" b="1" dirty="0">
              <a:solidFill>
                <a:schemeClr val="accent6"/>
              </a:solidFill>
            </a:endParaRPr>
          </a:p>
        </p:txBody>
      </p:sp>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l="6900" t="8776" r="14568" b="6821"/>
          <a:stretch/>
        </p:blipFill>
        <p:spPr>
          <a:xfrm>
            <a:off x="8388917" y="2368810"/>
            <a:ext cx="2962141" cy="1725770"/>
          </a:xfrm>
          <a:prstGeom prst="roundRect">
            <a:avLst/>
          </a:prstGeom>
        </p:spPr>
      </p:pic>
    </p:spTree>
    <p:extLst>
      <p:ext uri="{BB962C8B-B14F-4D97-AF65-F5344CB8AC3E}">
        <p14:creationId xmlns:p14="http://schemas.microsoft.com/office/powerpoint/2010/main" val="344036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Pourquoi évaluer et suivre les résultats de votre démarche d’EIT ?</a:t>
            </a:r>
          </a:p>
        </p:txBody>
      </p:sp>
      <p:sp>
        <p:nvSpPr>
          <p:cNvPr id="3" name="Espace réservé du contenu 2"/>
          <p:cNvSpPr>
            <a:spLocks noGrp="1"/>
          </p:cNvSpPr>
          <p:nvPr>
            <p:ph idx="1"/>
          </p:nvPr>
        </p:nvSpPr>
        <p:spPr/>
        <p:txBody>
          <a:bodyPr>
            <a:normAutofit fontScale="92500" lnSpcReduction="10000"/>
          </a:bodyPr>
          <a:lstStyle/>
          <a:p>
            <a:pPr>
              <a:buClr>
                <a:schemeClr val="accent3"/>
              </a:buClr>
              <a:buFont typeface="Arial" panose="020B0604020202020204" pitchFamily="34" charset="0"/>
              <a:buChar char="•"/>
            </a:pPr>
            <a:r>
              <a:rPr lang="fr-FR" b="1" dirty="0"/>
              <a:t> Pilotage et amélioration continue : </a:t>
            </a:r>
          </a:p>
          <a:p>
            <a:pPr lvl="1">
              <a:buClr>
                <a:schemeClr val="accent3"/>
              </a:buClr>
              <a:buFont typeface="Arial" panose="020B0604020202020204" pitchFamily="34" charset="0"/>
              <a:buChar char="•"/>
            </a:pPr>
            <a:r>
              <a:rPr lang="fr-FR" dirty="0"/>
              <a:t>succès, échecs, axes de progrès, recommandations</a:t>
            </a:r>
          </a:p>
          <a:p>
            <a:pPr>
              <a:buClr>
                <a:schemeClr val="accent3"/>
              </a:buClr>
              <a:buFont typeface="Arial" panose="020B0604020202020204" pitchFamily="34" charset="0"/>
              <a:buChar char="•"/>
            </a:pPr>
            <a:r>
              <a:rPr lang="fr-FR" sz="2100" b="1" dirty="0"/>
              <a:t> Valorisation et reporting:</a:t>
            </a:r>
          </a:p>
          <a:p>
            <a:pPr lvl="1">
              <a:buClr>
                <a:schemeClr val="accent3"/>
              </a:buClr>
              <a:buFont typeface="Arial" panose="020B0604020202020204" pitchFamily="34" charset="0"/>
              <a:buChar char="•"/>
            </a:pPr>
            <a:r>
              <a:rPr lang="fr-FR" dirty="0"/>
              <a:t>mise en avant des résultats, visibilité, mobilisation, essaimage</a:t>
            </a:r>
          </a:p>
          <a:p>
            <a:pPr>
              <a:buClr>
                <a:schemeClr val="accent3"/>
              </a:buClr>
              <a:buFont typeface="Arial" panose="020B0604020202020204" pitchFamily="34" charset="0"/>
              <a:buChar char="•"/>
            </a:pPr>
            <a:r>
              <a:rPr lang="fr-FR" sz="2100" b="1" dirty="0"/>
              <a:t> Dialogue sur le territoire :</a:t>
            </a:r>
          </a:p>
          <a:p>
            <a:pPr lvl="1">
              <a:buClr>
                <a:schemeClr val="accent3"/>
              </a:buClr>
              <a:buFont typeface="Arial" panose="020B0604020202020204" pitchFamily="34" charset="0"/>
              <a:buChar char="•"/>
            </a:pPr>
            <a:r>
              <a:rPr lang="fr-FR" dirty="0"/>
              <a:t>compréhension commune, sentiment d’appropriation, renouvellement</a:t>
            </a:r>
          </a:p>
          <a:p>
            <a:pPr lvl="1">
              <a:buFont typeface="Arial" panose="020B0604020202020204" pitchFamily="34" charset="0"/>
              <a:buChar char="•"/>
            </a:pPr>
            <a:endParaRPr lang="fr-FR" dirty="0"/>
          </a:p>
          <a:p>
            <a:pPr lvl="1">
              <a:buFont typeface="Arial" panose="020B0604020202020204" pitchFamily="34" charset="0"/>
              <a:buChar char="•"/>
            </a:pPr>
            <a:endParaRPr lang="fr-FR" dirty="0"/>
          </a:p>
          <a:p>
            <a:pPr>
              <a:buClr>
                <a:schemeClr val="accent3"/>
              </a:buClr>
              <a:buFont typeface="Arial" panose="020B0604020202020204" pitchFamily="34" charset="0"/>
              <a:buChar char="•"/>
            </a:pPr>
            <a:r>
              <a:rPr lang="fr-FR" b="1" dirty="0"/>
              <a:t> Comparaison et échanges de bonnes pratiques avec d’autres démarches :</a:t>
            </a:r>
          </a:p>
          <a:p>
            <a:pPr lvl="1">
              <a:buClr>
                <a:schemeClr val="accent3"/>
              </a:buClr>
              <a:buFont typeface="Arial" panose="020B0604020202020204" pitchFamily="34" charset="0"/>
              <a:buChar char="•"/>
            </a:pPr>
            <a:r>
              <a:rPr lang="fr-FR" dirty="0"/>
              <a:t>actions reproductibles, élévation des ambitions</a:t>
            </a:r>
          </a:p>
          <a:p>
            <a:pPr>
              <a:buClr>
                <a:schemeClr val="accent3"/>
              </a:buClr>
              <a:buFont typeface="Arial" panose="020B0604020202020204" pitchFamily="34" charset="0"/>
              <a:buChar char="•"/>
            </a:pPr>
            <a:r>
              <a:rPr lang="fr-FR" b="1" dirty="0"/>
              <a:t> Suivi des progrès nationaux :</a:t>
            </a:r>
          </a:p>
          <a:p>
            <a:pPr lvl="1">
              <a:buClr>
                <a:schemeClr val="accent3"/>
              </a:buClr>
              <a:buFont typeface="Arial" panose="020B0604020202020204" pitchFamily="34" charset="0"/>
              <a:buChar char="•"/>
            </a:pPr>
            <a:r>
              <a:rPr lang="fr-FR" dirty="0"/>
              <a:t>définition nationale, niveau de maturité, progression de l’EIT</a:t>
            </a:r>
          </a:p>
        </p:txBody>
      </p:sp>
      <p:sp>
        <p:nvSpPr>
          <p:cNvPr id="4" name="ZoneTexte 3"/>
          <p:cNvSpPr txBox="1"/>
          <p:nvPr/>
        </p:nvSpPr>
        <p:spPr>
          <a:xfrm>
            <a:off x="592667" y="3992880"/>
            <a:ext cx="3556000" cy="442674"/>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2000" b="1" dirty="0"/>
              <a:t>Les + d’un référentiel national :</a:t>
            </a:r>
          </a:p>
        </p:txBody>
      </p:sp>
    </p:spTree>
    <p:extLst>
      <p:ext uri="{BB962C8B-B14F-4D97-AF65-F5344CB8AC3E}">
        <p14:creationId xmlns:p14="http://schemas.microsoft.com/office/powerpoint/2010/main" val="1276442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quel intérêt pour notre dispositif ?</a:t>
            </a:r>
          </a:p>
        </p:txBody>
      </p:sp>
      <p:sp>
        <p:nvSpPr>
          <p:cNvPr id="3" name="Espace réservé du contenu 2"/>
          <p:cNvSpPr>
            <a:spLocks noGrp="1"/>
          </p:cNvSpPr>
          <p:nvPr>
            <p:ph idx="1"/>
          </p:nvPr>
        </p:nvSpPr>
        <p:spPr/>
        <p:txBody>
          <a:bodyPr>
            <a:normAutofit/>
          </a:bodyPr>
          <a:lstStyle/>
          <a:p>
            <a:r>
              <a:rPr lang="fr-FR" i="1" dirty="0">
                <a:solidFill>
                  <a:srgbClr val="EB6909"/>
                </a:solidFill>
              </a:rPr>
              <a:t>Explicitez ici dans quel cadre vous demander l’utilisation de du Référentiel ELIPSE, comment vous allez utiliser les données en interne et dans le cadre de ce dispositif collectif…</a:t>
            </a:r>
            <a:endParaRPr lang="fr-FR" dirty="0">
              <a:solidFill>
                <a:srgbClr val="EB6909"/>
              </a:solidFill>
            </a:endParaRPr>
          </a:p>
        </p:txBody>
      </p:sp>
    </p:spTree>
    <p:extLst>
      <p:ext uri="{BB962C8B-B14F-4D97-AF65-F5344CB8AC3E}">
        <p14:creationId xmlns:p14="http://schemas.microsoft.com/office/powerpoint/2010/main" val="134247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Méthodologie de co-évaluation</a:t>
            </a:r>
          </a:p>
        </p:txBody>
      </p:sp>
      <p:graphicFrame>
        <p:nvGraphicFramePr>
          <p:cNvPr id="6" name="Espace réservé du contenu 5"/>
          <p:cNvGraphicFramePr>
            <a:graphicFrameLocks noGrp="1"/>
          </p:cNvGraphicFramePr>
          <p:nvPr>
            <p:ph idx="1"/>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p:cNvSpPr txBox="1">
            <a:spLocks/>
          </p:cNvSpPr>
          <p:nvPr/>
        </p:nvSpPr>
        <p:spPr>
          <a:xfrm>
            <a:off x="1096963" y="5296959"/>
            <a:ext cx="5999296" cy="498966"/>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b">
            <a:normAutofit fontScale="700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541338"/>
            <a:r>
              <a:rPr lang="fr-FR" sz="3600" dirty="0">
                <a:solidFill>
                  <a:schemeClr val="accent6"/>
                </a:solidFill>
              </a:rPr>
              <a:t>Question préalable : Qui est responsable ?</a:t>
            </a:r>
          </a:p>
        </p:txBody>
      </p: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4114" y="5324694"/>
            <a:ext cx="427069" cy="443495"/>
          </a:xfrm>
          <a:prstGeom prst="rect">
            <a:avLst/>
          </a:prstGeom>
        </p:spPr>
      </p:pic>
    </p:spTree>
    <p:extLst>
      <p:ext uri="{BB962C8B-B14F-4D97-AF65-F5344CB8AC3E}">
        <p14:creationId xmlns:p14="http://schemas.microsoft.com/office/powerpoint/2010/main" val="2162693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Qui est responsable de l’évaluation et du suivi ?</a:t>
            </a:r>
          </a:p>
        </p:txBody>
      </p:sp>
      <p:sp>
        <p:nvSpPr>
          <p:cNvPr id="3" name="Espace réservé du contenu 2"/>
          <p:cNvSpPr>
            <a:spLocks noGrp="1"/>
          </p:cNvSpPr>
          <p:nvPr>
            <p:ph idx="1"/>
          </p:nvPr>
        </p:nvSpPr>
        <p:spPr/>
        <p:txBody>
          <a:bodyPr>
            <a:normAutofit fontScale="92500" lnSpcReduction="10000"/>
          </a:bodyPr>
          <a:lstStyle/>
          <a:p>
            <a:r>
              <a:rPr lang="fr-FR" b="1" dirty="0"/>
              <a:t>Proposition : </a:t>
            </a:r>
            <a:r>
              <a:rPr lang="fr-FR" i="1" dirty="0">
                <a:solidFill>
                  <a:schemeClr val="accent3"/>
                </a:solidFill>
              </a:rPr>
              <a:t>l’animateur de la démarche, une structure tiers… (Légitimité, confiance… ! )</a:t>
            </a:r>
          </a:p>
          <a:p>
            <a:r>
              <a:rPr lang="fr-FR" b="1" dirty="0"/>
              <a:t>Ses responsabilités :</a:t>
            </a:r>
          </a:p>
          <a:p>
            <a:pPr>
              <a:buClr>
                <a:schemeClr val="accent3"/>
              </a:buClr>
              <a:buFont typeface="Arial" panose="020B0604020202020204" pitchFamily="34" charset="0"/>
              <a:buChar char="•"/>
            </a:pPr>
            <a:r>
              <a:rPr lang="fr-FR" dirty="0"/>
              <a:t> Accès unique à l’espace ANIMATEUR du projet dans la plateforme Référentiel ELIPSE</a:t>
            </a:r>
          </a:p>
          <a:p>
            <a:pPr>
              <a:buClr>
                <a:schemeClr val="accent3"/>
              </a:buClr>
              <a:buFont typeface="Arial" panose="020B0604020202020204" pitchFamily="34" charset="0"/>
              <a:buChar char="•"/>
            </a:pPr>
            <a:r>
              <a:rPr lang="fr-FR" dirty="0"/>
              <a:t> Collecte des données</a:t>
            </a:r>
          </a:p>
          <a:p>
            <a:pPr>
              <a:buClr>
                <a:schemeClr val="accent3"/>
              </a:buClr>
              <a:buFont typeface="Arial" panose="020B0604020202020204" pitchFamily="34" charset="0"/>
              <a:buChar char="•"/>
            </a:pPr>
            <a:r>
              <a:rPr lang="fr-FR" dirty="0"/>
              <a:t> Organisation de réunions collectives (discussion autour des indicateurs, des objectifs, des résultats)</a:t>
            </a:r>
          </a:p>
          <a:p>
            <a:pPr>
              <a:buClr>
                <a:schemeClr val="accent3"/>
              </a:buClr>
              <a:buFont typeface="Arial" panose="020B0604020202020204" pitchFamily="34" charset="0"/>
              <a:buChar char="•"/>
            </a:pPr>
            <a:r>
              <a:rPr lang="fr-FR" dirty="0"/>
              <a:t> Adaptation de documents de travail : liste des indicateurs</a:t>
            </a:r>
          </a:p>
          <a:p>
            <a:pPr>
              <a:buClr>
                <a:schemeClr val="accent3"/>
              </a:buClr>
              <a:buFont typeface="Arial" panose="020B0604020202020204" pitchFamily="34" charset="0"/>
              <a:buChar char="•"/>
            </a:pPr>
            <a:r>
              <a:rPr lang="fr-FR" dirty="0"/>
              <a:t> Réponses aux indicateurs en ligne sur le Référentiel ELIPSE</a:t>
            </a:r>
          </a:p>
          <a:p>
            <a:pPr>
              <a:buClr>
                <a:schemeClr val="accent3"/>
              </a:buClr>
              <a:buFont typeface="Arial" panose="020B0604020202020204" pitchFamily="34" charset="0"/>
              <a:buChar char="•"/>
            </a:pPr>
            <a:r>
              <a:rPr lang="fr-FR" dirty="0"/>
              <a:t> Validation des accès OBSERVATEURS </a:t>
            </a:r>
            <a:r>
              <a:rPr lang="fr-FR" sz="1700" dirty="0"/>
              <a:t>(cf. plus loin)</a:t>
            </a:r>
            <a:endParaRPr lang="fr-FR" dirty="0"/>
          </a:p>
          <a:p>
            <a:pPr>
              <a:buClr>
                <a:schemeClr val="accent3"/>
              </a:buClr>
              <a:buFont typeface="Arial" panose="020B0604020202020204" pitchFamily="34" charset="0"/>
              <a:buChar char="•"/>
            </a:pPr>
            <a:r>
              <a:rPr lang="fr-FR" dirty="0"/>
              <a:t> Puis éventuellement : rédaction d’un rapport, supports de communication, transmission de bonnes pratiques et résultats aux administrateurs de la plateforme…</a:t>
            </a:r>
          </a:p>
        </p:txBody>
      </p:sp>
    </p:spTree>
    <p:extLst>
      <p:ext uri="{BB962C8B-B14F-4D97-AF65-F5344CB8AC3E}">
        <p14:creationId xmlns:p14="http://schemas.microsoft.com/office/powerpoint/2010/main" val="3336549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Méthodologie de co-évaluation</a:t>
            </a:r>
          </a:p>
        </p:txBody>
      </p:sp>
      <p:sp>
        <p:nvSpPr>
          <p:cNvPr id="5" name="Ellipse 4"/>
          <p:cNvSpPr/>
          <p:nvPr/>
        </p:nvSpPr>
        <p:spPr>
          <a:xfrm>
            <a:off x="1137820" y="1845788"/>
            <a:ext cx="772363" cy="77236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Corde 6"/>
          <p:cNvSpPr/>
          <p:nvPr/>
        </p:nvSpPr>
        <p:spPr>
          <a:xfrm>
            <a:off x="1215057" y="1923024"/>
            <a:ext cx="617890" cy="617890"/>
          </a:xfrm>
          <a:prstGeom prst="chord">
            <a:avLst>
              <a:gd name="adj1" fmla="val 1168272"/>
              <a:gd name="adj2" fmla="val 9631728"/>
            </a:avLst>
          </a:prstGeom>
          <a:solidFill>
            <a:srgbClr val="EB6909"/>
          </a:solidFill>
          <a:ln>
            <a:solidFill>
              <a:srgbClr val="EB690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Groupe 7"/>
          <p:cNvGrpSpPr/>
          <p:nvPr/>
        </p:nvGrpSpPr>
        <p:grpSpPr>
          <a:xfrm>
            <a:off x="2070545" y="1845787"/>
            <a:ext cx="2284907" cy="772363"/>
            <a:chOff x="974293" y="0"/>
            <a:chExt cx="2284907" cy="772363"/>
          </a:xfrm>
        </p:grpSpPr>
        <p:sp>
          <p:nvSpPr>
            <p:cNvPr id="9" name="Rectangle 8"/>
            <p:cNvSpPr/>
            <p:nvPr/>
          </p:nvSpPr>
          <p:spPr>
            <a:xfrm>
              <a:off x="974293" y="0"/>
              <a:ext cx="2284907" cy="772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974293" y="0"/>
              <a:ext cx="2284907" cy="772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0" tIns="101600" rIns="101600" bIns="101600" numCol="1" spcCol="1270" anchor="b" anchorCtr="0">
              <a:noAutofit/>
            </a:bodyPr>
            <a:lstStyle/>
            <a:p>
              <a:pPr lvl="0" algn="l" defTabSz="1778000">
                <a:lnSpc>
                  <a:spcPct val="90000"/>
                </a:lnSpc>
                <a:spcBef>
                  <a:spcPct val="0"/>
                </a:spcBef>
                <a:spcAft>
                  <a:spcPct val="35000"/>
                </a:spcAft>
              </a:pPr>
              <a:r>
                <a:rPr lang="fr-FR" sz="4000" b="0" kern="1200" dirty="0"/>
                <a:t>Etape 1 :</a:t>
              </a:r>
            </a:p>
          </p:txBody>
        </p:sp>
      </p:grpSp>
      <p:grpSp>
        <p:nvGrpSpPr>
          <p:cNvPr id="11" name="Groupe 10"/>
          <p:cNvGrpSpPr/>
          <p:nvPr/>
        </p:nvGrpSpPr>
        <p:grpSpPr>
          <a:xfrm>
            <a:off x="2070545" y="2624039"/>
            <a:ext cx="9125675" cy="3377750"/>
            <a:chOff x="974293" y="772363"/>
            <a:chExt cx="2284907" cy="3250361"/>
          </a:xfrm>
        </p:grpSpPr>
        <p:sp>
          <p:nvSpPr>
            <p:cNvPr id="12" name="Rectangle 11"/>
            <p:cNvSpPr/>
            <p:nvPr/>
          </p:nvSpPr>
          <p:spPr>
            <a:xfrm>
              <a:off x="974293" y="772363"/>
              <a:ext cx="2284907" cy="3250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974293" y="772363"/>
              <a:ext cx="2284907" cy="32503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1200150">
                <a:lnSpc>
                  <a:spcPct val="90000"/>
                </a:lnSpc>
                <a:spcBef>
                  <a:spcPct val="0"/>
                </a:spcBef>
                <a:spcAft>
                  <a:spcPct val="35000"/>
                </a:spcAft>
              </a:pPr>
              <a:r>
                <a:rPr lang="fr-FR" sz="2700" b="0" kern="1200" dirty="0"/>
                <a:t>Appropriation collective du cadre d’évaluation </a:t>
              </a:r>
            </a:p>
          </p:txBody>
        </p:sp>
      </p:grpSp>
      <p:graphicFrame>
        <p:nvGraphicFramePr>
          <p:cNvPr id="4" name="Diagramme 3"/>
          <p:cNvGraphicFramePr/>
          <p:nvPr>
            <p:extLst>
              <p:ext uri="{D42A27DB-BD31-4B8C-83A1-F6EECF244321}">
                <p14:modId xmlns:p14="http://schemas.microsoft.com/office/powerpoint/2010/main" val="1819297532"/>
              </p:ext>
            </p:extLst>
          </p:nvPr>
        </p:nvGraphicFramePr>
        <p:xfrm>
          <a:off x="1137820" y="3125586"/>
          <a:ext cx="10017860" cy="2554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963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Votre Fiche Projet</a:t>
            </a:r>
          </a:p>
        </p:txBody>
      </p:sp>
      <p:sp>
        <p:nvSpPr>
          <p:cNvPr id="4" name="Espace réservé du contenu 3"/>
          <p:cNvSpPr>
            <a:spLocks noGrp="1"/>
          </p:cNvSpPr>
          <p:nvPr>
            <p:ph idx="1"/>
          </p:nvPr>
        </p:nvSpPr>
        <p:spPr/>
        <p:txBody>
          <a:bodyPr>
            <a:normAutofit lnSpcReduction="10000"/>
          </a:bodyPr>
          <a:lstStyle/>
          <a:p>
            <a:pPr>
              <a:buClr>
                <a:srgbClr val="EB6909"/>
              </a:buClr>
              <a:buFont typeface="Arial" panose="020B0604020202020204" pitchFamily="34" charset="0"/>
              <a:buChar char="•"/>
            </a:pPr>
            <a:r>
              <a:rPr lang="fr-FR" dirty="0"/>
              <a:t> </a:t>
            </a:r>
            <a:r>
              <a:rPr lang="fr-FR" b="1" dirty="0">
                <a:solidFill>
                  <a:schemeClr val="tx1"/>
                </a:solidFill>
              </a:rPr>
              <a:t>Porteur(s) du projet :</a:t>
            </a:r>
            <a:r>
              <a:rPr lang="fr-FR" dirty="0">
                <a:solidFill>
                  <a:schemeClr val="tx1"/>
                </a:solidFill>
              </a:rPr>
              <a:t> </a:t>
            </a:r>
            <a:r>
              <a:rPr lang="fr-FR" i="1" dirty="0">
                <a:solidFill>
                  <a:srgbClr val="EB6909"/>
                </a:solidFill>
              </a:rPr>
              <a:t>…</a:t>
            </a:r>
          </a:p>
          <a:p>
            <a:pPr>
              <a:buClr>
                <a:srgbClr val="EB6909"/>
              </a:buClr>
              <a:buFont typeface="Arial" panose="020B0604020202020204" pitchFamily="34" charset="0"/>
              <a:buChar char="•"/>
            </a:pPr>
            <a:r>
              <a:rPr lang="fr-FR" dirty="0">
                <a:solidFill>
                  <a:schemeClr val="tx1"/>
                </a:solidFill>
              </a:rPr>
              <a:t> </a:t>
            </a:r>
            <a:r>
              <a:rPr lang="fr-FR" b="1" dirty="0">
                <a:solidFill>
                  <a:schemeClr val="tx1"/>
                </a:solidFill>
              </a:rPr>
              <a:t>Animateur : </a:t>
            </a:r>
            <a:r>
              <a:rPr lang="fr-FR" i="1" dirty="0">
                <a:solidFill>
                  <a:srgbClr val="EB6909"/>
                </a:solidFill>
              </a:rPr>
              <a:t>Responsable de l’évaluation </a:t>
            </a:r>
          </a:p>
          <a:p>
            <a:pPr>
              <a:buClr>
                <a:srgbClr val="EB6909"/>
              </a:buClr>
              <a:buFont typeface="Arial" panose="020B0604020202020204" pitchFamily="34" charset="0"/>
              <a:buChar char="•"/>
            </a:pPr>
            <a:r>
              <a:rPr lang="fr-FR" b="1" dirty="0">
                <a:solidFill>
                  <a:schemeClr val="tx1"/>
                </a:solidFill>
              </a:rPr>
              <a:t> Territoire d’action : </a:t>
            </a:r>
            <a:r>
              <a:rPr lang="fr-FR" i="1" dirty="0">
                <a:solidFill>
                  <a:srgbClr val="EB6909"/>
                </a:solidFill>
              </a:rPr>
              <a:t>Quel périmètre d’évaluation ?</a:t>
            </a:r>
          </a:p>
          <a:p>
            <a:pPr>
              <a:buClr>
                <a:srgbClr val="EB6909"/>
              </a:buClr>
              <a:buFont typeface="Arial" panose="020B0604020202020204" pitchFamily="34" charset="0"/>
              <a:buChar char="•"/>
            </a:pPr>
            <a:r>
              <a:rPr lang="fr-FR" dirty="0">
                <a:solidFill>
                  <a:schemeClr val="tx1"/>
                </a:solidFill>
              </a:rPr>
              <a:t> </a:t>
            </a:r>
            <a:r>
              <a:rPr lang="fr-FR" b="1" dirty="0">
                <a:solidFill>
                  <a:schemeClr val="tx1"/>
                </a:solidFill>
              </a:rPr>
              <a:t>Spécificités de notre territoire :</a:t>
            </a:r>
          </a:p>
          <a:p>
            <a:pPr lvl="1">
              <a:buClr>
                <a:srgbClr val="EB6909"/>
              </a:buClr>
              <a:buFont typeface="Arial" panose="020B0604020202020204" pitchFamily="34" charset="0"/>
              <a:buChar char="•"/>
            </a:pPr>
            <a:r>
              <a:rPr lang="fr-FR" i="1" dirty="0">
                <a:solidFill>
                  <a:srgbClr val="EB6909"/>
                </a:solidFill>
              </a:rPr>
              <a:t>Urbain / rural / péri-urbain ?</a:t>
            </a:r>
          </a:p>
          <a:p>
            <a:pPr lvl="1">
              <a:buClr>
                <a:srgbClr val="EB6909"/>
              </a:buClr>
              <a:buFont typeface="Arial" panose="020B0604020202020204" pitchFamily="34" charset="0"/>
              <a:buChar char="•"/>
            </a:pPr>
            <a:r>
              <a:rPr lang="fr-FR" i="1" dirty="0">
                <a:solidFill>
                  <a:srgbClr val="EB6909"/>
                </a:solidFill>
              </a:rPr>
              <a:t>Densité d'entreprises ?</a:t>
            </a:r>
          </a:p>
          <a:p>
            <a:pPr lvl="1">
              <a:buClr>
                <a:srgbClr val="EB6909"/>
              </a:buClr>
              <a:buFont typeface="Arial" panose="020B0604020202020204" pitchFamily="34" charset="0"/>
              <a:buChar char="•"/>
            </a:pPr>
            <a:r>
              <a:rPr lang="fr-FR" i="1" dirty="0">
                <a:solidFill>
                  <a:srgbClr val="EB6909"/>
                </a:solidFill>
              </a:rPr>
              <a:t>Taille moyenne des entreprises ?</a:t>
            </a:r>
          </a:p>
          <a:p>
            <a:pPr lvl="1">
              <a:buClr>
                <a:srgbClr val="EB6909"/>
              </a:buClr>
              <a:buFont typeface="Arial" panose="020B0604020202020204" pitchFamily="34" charset="0"/>
              <a:buChar char="•"/>
            </a:pPr>
            <a:r>
              <a:rPr lang="fr-FR" i="1" dirty="0">
                <a:solidFill>
                  <a:srgbClr val="EB6909"/>
                </a:solidFill>
              </a:rPr>
              <a:t>Présence d'une industrie importante ?</a:t>
            </a:r>
          </a:p>
          <a:p>
            <a:pPr lvl="1">
              <a:buClr>
                <a:srgbClr val="EB6909"/>
              </a:buClr>
              <a:buFont typeface="Arial" panose="020B0604020202020204" pitchFamily="34" charset="0"/>
              <a:buChar char="•"/>
            </a:pPr>
            <a:r>
              <a:rPr lang="fr-FR" i="1" dirty="0">
                <a:solidFill>
                  <a:srgbClr val="EB6909"/>
                </a:solidFill>
              </a:rPr>
              <a:t>Présence d'une filière fortement représentée… ?</a:t>
            </a:r>
          </a:p>
          <a:p>
            <a:pPr>
              <a:buClr>
                <a:srgbClr val="EB6909"/>
              </a:buClr>
              <a:buFont typeface="Arial" panose="020B0604020202020204" pitchFamily="34" charset="0"/>
              <a:buChar char="•"/>
            </a:pPr>
            <a:r>
              <a:rPr lang="fr-FR" dirty="0">
                <a:solidFill>
                  <a:schemeClr val="tx1"/>
                </a:solidFill>
              </a:rPr>
              <a:t> </a:t>
            </a:r>
            <a:r>
              <a:rPr lang="fr-FR" b="1" dirty="0">
                <a:solidFill>
                  <a:schemeClr val="tx1"/>
                </a:solidFill>
              </a:rPr>
              <a:t>Démarche globale : </a:t>
            </a:r>
            <a:r>
              <a:rPr lang="fr-FR" i="1" dirty="0">
                <a:solidFill>
                  <a:srgbClr val="EB6909"/>
                </a:solidFill>
              </a:rPr>
              <a:t>résumé</a:t>
            </a:r>
          </a:p>
          <a:p>
            <a:pPr>
              <a:buClr>
                <a:srgbClr val="EB6909"/>
              </a:buClr>
              <a:buFont typeface="Arial" panose="020B0604020202020204" pitchFamily="34" charset="0"/>
              <a:buChar char="•"/>
            </a:pPr>
            <a:r>
              <a:rPr lang="fr-FR" dirty="0">
                <a:solidFill>
                  <a:schemeClr val="tx1"/>
                </a:solidFill>
              </a:rPr>
              <a:t> </a:t>
            </a:r>
            <a:r>
              <a:rPr lang="fr-FR" b="1" dirty="0">
                <a:solidFill>
                  <a:schemeClr val="tx1"/>
                </a:solidFill>
              </a:rPr>
              <a:t>Utilisation du Référentiel ELIPSE : </a:t>
            </a:r>
            <a:r>
              <a:rPr lang="fr-FR" i="1" dirty="0">
                <a:solidFill>
                  <a:srgbClr val="EB6909"/>
                </a:solidFill>
              </a:rPr>
              <a:t>cf. slide 3 « Pourquoi maintenant »</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114620"/>
            <a:ext cx="1111765" cy="1512000"/>
          </a:xfrm>
          <a:prstGeom prst="rect">
            <a:avLst/>
          </a:prstGeom>
        </p:spPr>
      </p:pic>
      <p:sp>
        <p:nvSpPr>
          <p:cNvPr id="6" name="ZoneTexte 5"/>
          <p:cNvSpPr txBox="1"/>
          <p:nvPr/>
        </p:nvSpPr>
        <p:spPr>
          <a:xfrm>
            <a:off x="8635680" y="2689025"/>
            <a:ext cx="2520000" cy="2520000"/>
          </a:xfrm>
          <a:prstGeom prst="roundRect">
            <a:avLst/>
          </a:prstGeom>
          <a:solidFill>
            <a:schemeClr val="bg1"/>
          </a:solidFill>
          <a:ln>
            <a:solidFill>
              <a:schemeClr val="accent3"/>
            </a:solidFill>
          </a:ln>
        </p:spPr>
        <p:txBody>
          <a:bodyPr wrap="square" rtlCol="0" anchor="ctr">
            <a:noAutofit/>
          </a:bodyPr>
          <a:lstStyle/>
          <a:p>
            <a:pPr algn="ctr"/>
            <a:r>
              <a:rPr lang="fr-FR" dirty="0">
                <a:solidFill>
                  <a:schemeClr val="accent3"/>
                </a:solidFill>
              </a:rPr>
              <a:t>Photo / Illustration</a:t>
            </a:r>
            <a:endParaRPr lang="fr-FR" b="1" dirty="0">
              <a:solidFill>
                <a:schemeClr val="accent6"/>
              </a:solidFill>
            </a:endParaRPr>
          </a:p>
        </p:txBody>
      </p:sp>
    </p:spTree>
    <p:extLst>
      <p:ext uri="{BB962C8B-B14F-4D97-AF65-F5344CB8AC3E}">
        <p14:creationId xmlns:p14="http://schemas.microsoft.com/office/powerpoint/2010/main" val="1373200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questionnaire du Référentiel ELIPSE</a:t>
            </a:r>
          </a:p>
        </p:txBody>
      </p:sp>
      <p:sp>
        <p:nvSpPr>
          <p:cNvPr id="5" name="Espace réservé du contenu 4"/>
          <p:cNvSpPr>
            <a:spLocks noGrp="1"/>
          </p:cNvSpPr>
          <p:nvPr>
            <p:ph sz="half" idx="2"/>
          </p:nvPr>
        </p:nvSpPr>
        <p:spPr>
          <a:xfrm>
            <a:off x="6304043" y="3318935"/>
            <a:ext cx="4937760" cy="4023360"/>
          </a:xfrm>
        </p:spPr>
        <p:txBody>
          <a:bodyPr/>
          <a:lstStyle/>
          <a:p>
            <a:pPr marL="541338" indent="-90488"/>
            <a:r>
              <a:rPr lang="fr-FR" b="1" dirty="0">
                <a:solidFill>
                  <a:schemeClr val="accent3"/>
                </a:solidFill>
              </a:rPr>
              <a:t>Indicateurs incontournables</a:t>
            </a:r>
          </a:p>
          <a:p>
            <a:pPr marL="541338" indent="-90488"/>
            <a:r>
              <a:rPr lang="fr-FR" b="1" dirty="0">
                <a:solidFill>
                  <a:schemeClr val="accent5"/>
                </a:solidFill>
              </a:rPr>
              <a:t>Autres indicateurs</a:t>
            </a:r>
            <a:endParaRPr lang="fr-FR" dirty="0">
              <a:solidFill>
                <a:schemeClr val="accent5"/>
              </a:solidFill>
            </a:endParaRPr>
          </a:p>
          <a:p>
            <a:pPr marL="450850" indent="0">
              <a:buNone/>
            </a:pPr>
            <a:endParaRPr lang="fr-FR" dirty="0"/>
          </a:p>
        </p:txBody>
      </p:sp>
      <p:pic>
        <p:nvPicPr>
          <p:cNvPr id="7" name="Image 6" descr="C:\Users\oree\AppData\Local\Temp\Rar$DI32.368\indicateurIncontournable.png"/>
          <p:cNvPicPr/>
          <p:nvPr/>
        </p:nvPicPr>
        <p:blipFill>
          <a:blip r:embed="rId3">
            <a:extLst>
              <a:ext uri="{28A0092B-C50C-407E-A947-70E740481C1C}">
                <a14:useLocalDpi xmlns:a14="http://schemas.microsoft.com/office/drawing/2010/main" val="0"/>
              </a:ext>
            </a:extLst>
          </a:blip>
          <a:srcRect/>
          <a:stretch>
            <a:fillRect/>
          </a:stretch>
        </p:blipFill>
        <p:spPr bwMode="auto">
          <a:xfrm>
            <a:off x="6317124" y="3312251"/>
            <a:ext cx="360000" cy="360000"/>
          </a:xfrm>
          <a:prstGeom prst="rect">
            <a:avLst/>
          </a:prstGeom>
          <a:noFill/>
          <a:ln>
            <a:noFill/>
          </a:ln>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3192" y="87547"/>
            <a:ext cx="1175891" cy="1512000"/>
          </a:xfrm>
          <a:prstGeom prst="rect">
            <a:avLst/>
          </a:prstGeom>
        </p:spPr>
      </p:pic>
      <p:pic>
        <p:nvPicPr>
          <p:cNvPr id="11" name="Espace réservé du contenu 10"/>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717277" y="1846263"/>
            <a:ext cx="3698084" cy="4022725"/>
          </a:xfrm>
        </p:spPr>
      </p:pic>
    </p:spTree>
    <p:extLst>
      <p:ext uri="{BB962C8B-B14F-4D97-AF65-F5344CB8AC3E}">
        <p14:creationId xmlns:p14="http://schemas.microsoft.com/office/powerpoint/2010/main" val="2427571388"/>
      </p:ext>
    </p:extLst>
  </p:cSld>
  <p:clrMapOvr>
    <a:masterClrMapping/>
  </p:clrMapOvr>
</p:sld>
</file>

<file path=ppt/theme/theme1.xml><?xml version="1.0" encoding="utf-8"?>
<a:theme xmlns:a="http://schemas.openxmlformats.org/drawingml/2006/main" name="Rétrospective">
  <a:themeElements>
    <a:clrScheme name="Personnalisé 2">
      <a:dk1>
        <a:sysClr val="windowText" lastClr="000000"/>
      </a:dk1>
      <a:lt1>
        <a:sysClr val="window" lastClr="FFFFFF"/>
      </a:lt1>
      <a:dk2>
        <a:srgbClr val="478530"/>
      </a:dk2>
      <a:lt2>
        <a:srgbClr val="E7E6E6"/>
      </a:lt2>
      <a:accent1>
        <a:srgbClr val="3171D2"/>
      </a:accent1>
      <a:accent2>
        <a:srgbClr val="97BF0D"/>
      </a:accent2>
      <a:accent3>
        <a:srgbClr val="EB6909"/>
      </a:accent3>
      <a:accent4>
        <a:srgbClr val="03A9F4"/>
      </a:accent4>
      <a:accent5>
        <a:srgbClr val="478530"/>
      </a:accent5>
      <a:accent6>
        <a:srgbClr val="E22E2A"/>
      </a:accent6>
      <a:hlink>
        <a:srgbClr val="EB6909"/>
      </a:hlink>
      <a:folHlink>
        <a:srgbClr val="03A9F4"/>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1286</TotalTime>
  <Words>1050</Words>
  <Application>Microsoft Office PowerPoint</Application>
  <PresentationFormat>Grand écran</PresentationFormat>
  <Paragraphs>120</Paragraphs>
  <Slides>13</Slides>
  <Notes>11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Calibri Light</vt:lpstr>
      <vt:lpstr>Rétrospective</vt:lpstr>
      <vt:lpstr>Support de présentation pour Observateur / Stratégie régionale</vt:lpstr>
      <vt:lpstr>Co-évaluer votre démarche avec le</vt:lpstr>
      <vt:lpstr>Pourquoi évaluer et suivre les résultats de votre démarche d’EIT ?</vt:lpstr>
      <vt:lpstr>Et quel intérêt pour notre dispositif ?</vt:lpstr>
      <vt:lpstr>Méthodologie de co-évaluation</vt:lpstr>
      <vt:lpstr>Qui est responsable de l’évaluation et du suivi ?</vt:lpstr>
      <vt:lpstr>Méthodologie de co-évaluation</vt:lpstr>
      <vt:lpstr>Votre Fiche Projet</vt:lpstr>
      <vt:lpstr>Le questionnaire du Référentiel ELIPSE</vt:lpstr>
      <vt:lpstr>Méthodologie de co-évaluation</vt:lpstr>
      <vt:lpstr>Méthodologie de co-évaluation</vt:lpstr>
      <vt:lpstr>Vos observateurs</vt:lpstr>
      <vt:lpstr>Notre cadre commun d’évaluation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Co-évaluer notre démarche avec le Référentiel EIT</dc:title>
  <dc:creator>oree</dc:creator>
  <cp:lastModifiedBy>Stevan Vellet</cp:lastModifiedBy>
  <cp:revision>49</cp:revision>
  <dcterms:created xsi:type="dcterms:W3CDTF">2016-08-25T15:03:49Z</dcterms:created>
  <dcterms:modified xsi:type="dcterms:W3CDTF">2022-10-04T07:22:47Z</dcterms:modified>
</cp:coreProperties>
</file>